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5"/>
    <p:sldMasterId id="2147483729" r:id="rId6"/>
    <p:sldMasterId id="2147483648" r:id="rId7"/>
    <p:sldMasterId id="2147483668" r:id="rId8"/>
    <p:sldMasterId id="2147483739" r:id="rId9"/>
  </p:sldMasterIdLst>
  <p:notesMasterIdLst>
    <p:notesMasterId r:id="rId48"/>
  </p:notesMasterIdLst>
  <p:handoutMasterIdLst>
    <p:handoutMasterId r:id="rId49"/>
  </p:handoutMasterIdLst>
  <p:sldIdLst>
    <p:sldId id="453" r:id="rId10"/>
    <p:sldId id="515" r:id="rId11"/>
    <p:sldId id="483" r:id="rId12"/>
    <p:sldId id="495" r:id="rId13"/>
    <p:sldId id="518" r:id="rId14"/>
    <p:sldId id="485" r:id="rId15"/>
    <p:sldId id="449" r:id="rId16"/>
    <p:sldId id="379" r:id="rId17"/>
    <p:sldId id="385" r:id="rId18"/>
    <p:sldId id="386" r:id="rId19"/>
    <p:sldId id="390" r:id="rId20"/>
    <p:sldId id="389" r:id="rId21"/>
    <p:sldId id="481" r:id="rId22"/>
    <p:sldId id="393" r:id="rId23"/>
    <p:sldId id="487" r:id="rId24"/>
    <p:sldId id="489" r:id="rId25"/>
    <p:sldId id="488" r:id="rId26"/>
    <p:sldId id="397" r:id="rId27"/>
    <p:sldId id="400" r:id="rId28"/>
    <p:sldId id="490" r:id="rId29"/>
    <p:sldId id="411" r:id="rId30"/>
    <p:sldId id="512" r:id="rId31"/>
    <p:sldId id="517" r:id="rId32"/>
    <p:sldId id="479" r:id="rId33"/>
    <p:sldId id="497" r:id="rId34"/>
    <p:sldId id="500" r:id="rId35"/>
    <p:sldId id="498" r:id="rId36"/>
    <p:sldId id="519" r:id="rId37"/>
    <p:sldId id="499" r:id="rId38"/>
    <p:sldId id="502" r:id="rId39"/>
    <p:sldId id="513" r:id="rId40"/>
    <p:sldId id="514" r:id="rId41"/>
    <p:sldId id="470" r:id="rId42"/>
    <p:sldId id="427" r:id="rId43"/>
    <p:sldId id="428" r:id="rId44"/>
    <p:sldId id="510" r:id="rId45"/>
    <p:sldId id="511" r:id="rId46"/>
    <p:sldId id="294" r:id="rId47"/>
  </p:sldIdLst>
  <p:sldSz cx="12192000" cy="6858000"/>
  <p:notesSz cx="6797675" cy="9926638"/>
  <p:defaultTex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726B0D-FD40-5669-C005-CF111C463166}" name="Richter, Markus (Allianz Beratungs- und Vertriebs-AG)" initials="RV" userId="S::markus.richter@allianz.de::ec3c9780-59ea-4465-80ef-9e96a84edbde" providerId="AD"/>
  <p188:author id="{C60F0636-B845-F40C-DF2C-2A8653D71351}" name="Burkhard Wittemeier" initials="BW" userId="S::burkhard@wittemeier.onmicrosoft.com::5f054914-ec4a-40c9-800e-07371d08d911" providerId="AD"/>
  <p188:author id="{BF369338-82B7-9971-7593-9026F9865DE3}" name="Katz, Matthias (Allianz Versicherungs AG)" initials="KA" userId="S::m.katz@allianz.de::5938f178-2125-482c-9482-66fdd0b5cfd7" providerId="AD"/>
  <p188:author id="{F81E7B43-DF16-577F-35CB-721AC36E6A14}" name="Vincenz, Stephan (Allianz Versicherungs AG)" initials="VA" userId="S::stephan.vincenz@allianz.de::97fb624c-12e7-4489-884b-843c1d23ec5e" providerId="AD"/>
  <p188:author id="{F1660F45-B486-D3CB-4386-E8DF82EBE2E1}" name="Koberstein-Schreiner, Thomas (Allianz Versicherungs AG)" initials="KA" userId="S::thomas.koberstein@allianz.de::aeae4c9b-400f-47a6-a45e-a561d633b1af" providerId="AD"/>
  <p188:author id="{21640C4E-AE8F-5EFF-BFFB-EEA9E01D3766}" name="Wegner, Volkmar (Allianz Versicherungs AG)" initials="WV(VA" userId="S::volkmar.wegner@allianz.de::902289d2-7847-4aa5-87f0-a911539336b1" providerId="AD"/>
  <p188:author id="{0FF8C0BF-F923-310A-0D59-4283435C08AD}" name="Kaessmaier, Michael (Allianz Beratungs- und Vertriebs-AG)" initials="KV" userId="S::michael.kaessmaier@allianz.de::e19b8d99-3bf1-4d07-a4ec-0113416e3a2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018C5-19B5-448D-8774-37A925D3C81D}" v="22" dt="2024-05-07T07:46:52.83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71" autoAdjust="0"/>
  </p:normalViewPr>
  <p:slideViewPr>
    <p:cSldViewPr snapToGrid="0">
      <p:cViewPr varScale="1">
        <p:scale>
          <a:sx n="82" d="100"/>
          <a:sy n="82" d="100"/>
        </p:scale>
        <p:origin x="786" y="102"/>
      </p:cViewPr>
      <p:guideLst/>
    </p:cSldViewPr>
  </p:slideViewPr>
  <p:notesTextViewPr>
    <p:cViewPr>
      <p:scale>
        <a:sx n="1" d="1"/>
        <a:sy n="1" d="1"/>
      </p:scale>
      <p:origin x="0" y="0"/>
    </p:cViewPr>
  </p:notesTextViewPr>
  <p:notesViewPr>
    <p:cSldViewPr snapToGrid="0">
      <p:cViewPr varScale="1">
        <p:scale>
          <a:sx n="49" d="100"/>
          <a:sy n="49" d="100"/>
        </p:scale>
        <p:origin x="292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Master" Target="slideMasters/slideMaster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gner, Volkmar (Allianz Versicherungs AG)" userId="902289d2-7847-4aa5-87f0-a911539336b1" providerId="ADAL" clId="{9E3018C5-19B5-448D-8774-37A925D3C81D}"/>
    <pc:docChg chg="undo custSel modSld">
      <pc:chgData name="Wegner, Volkmar (Allianz Versicherungs AG)" userId="902289d2-7847-4aa5-87f0-a911539336b1" providerId="ADAL" clId="{9E3018C5-19B5-448D-8774-37A925D3C81D}" dt="2024-05-07T08:22:00.930" v="548" actId="207"/>
      <pc:docMkLst>
        <pc:docMk/>
      </pc:docMkLst>
      <pc:sldChg chg="addSp delSp modSp mod">
        <pc:chgData name="Wegner, Volkmar (Allianz Versicherungs AG)" userId="902289d2-7847-4aa5-87f0-a911539336b1" providerId="ADAL" clId="{9E3018C5-19B5-448D-8774-37A925D3C81D}" dt="2024-05-07T08:22:00.930" v="548" actId="207"/>
        <pc:sldMkLst>
          <pc:docMk/>
          <pc:sldMk cId="746441493" sldId="497"/>
        </pc:sldMkLst>
        <pc:spChg chg="mod">
          <ac:chgData name="Wegner, Volkmar (Allianz Versicherungs AG)" userId="902289d2-7847-4aa5-87f0-a911539336b1" providerId="ADAL" clId="{9E3018C5-19B5-448D-8774-37A925D3C81D}" dt="2024-05-07T07:38:07.881" v="346" actId="1076"/>
          <ac:spMkLst>
            <pc:docMk/>
            <pc:sldMk cId="746441493" sldId="497"/>
            <ac:spMk id="2" creationId="{346E26B2-84D5-DC37-BD36-71953DD337B1}"/>
          </ac:spMkLst>
        </pc:spChg>
        <pc:spChg chg="del mod ord topLvl">
          <ac:chgData name="Wegner, Volkmar (Allianz Versicherungs AG)" userId="902289d2-7847-4aa5-87f0-a911539336b1" providerId="ADAL" clId="{9E3018C5-19B5-448D-8774-37A925D3C81D}" dt="2024-05-07T07:39:29.216" v="357" actId="478"/>
          <ac:spMkLst>
            <pc:docMk/>
            <pc:sldMk cId="746441493" sldId="497"/>
            <ac:spMk id="4" creationId="{6E85247E-7E8E-841D-A61F-5D6CCD61F7EB}"/>
          </ac:spMkLst>
        </pc:spChg>
        <pc:spChg chg="mod">
          <ac:chgData name="Wegner, Volkmar (Allianz Versicherungs AG)" userId="902289d2-7847-4aa5-87f0-a911539336b1" providerId="ADAL" clId="{9E3018C5-19B5-448D-8774-37A925D3C81D}" dt="2024-05-07T07:27:51.463" v="227" actId="165"/>
          <ac:spMkLst>
            <pc:docMk/>
            <pc:sldMk cId="746441493" sldId="497"/>
            <ac:spMk id="7" creationId="{BD1508DA-47F9-6987-777D-A74BAE7B87FD}"/>
          </ac:spMkLst>
        </pc:spChg>
        <pc:spChg chg="mod">
          <ac:chgData name="Wegner, Volkmar (Allianz Versicherungs AG)" userId="902289d2-7847-4aa5-87f0-a911539336b1" providerId="ADAL" clId="{9E3018C5-19B5-448D-8774-37A925D3C81D}" dt="2024-05-07T07:27:51.463" v="227" actId="165"/>
          <ac:spMkLst>
            <pc:docMk/>
            <pc:sldMk cId="746441493" sldId="497"/>
            <ac:spMk id="8" creationId="{6F9B69A9-A9CB-BB0D-A4A9-D23DEE823141}"/>
          </ac:spMkLst>
        </pc:spChg>
        <pc:spChg chg="mod">
          <ac:chgData name="Wegner, Volkmar (Allianz Versicherungs AG)" userId="902289d2-7847-4aa5-87f0-a911539336b1" providerId="ADAL" clId="{9E3018C5-19B5-448D-8774-37A925D3C81D}" dt="2024-05-07T07:27:51.463" v="227" actId="165"/>
          <ac:spMkLst>
            <pc:docMk/>
            <pc:sldMk cId="746441493" sldId="497"/>
            <ac:spMk id="9" creationId="{1EA434BC-53F8-AFE0-0AF2-E44B01A5FC56}"/>
          </ac:spMkLst>
        </pc:spChg>
        <pc:spChg chg="mod">
          <ac:chgData name="Wegner, Volkmar (Allianz Versicherungs AG)" userId="902289d2-7847-4aa5-87f0-a911539336b1" providerId="ADAL" clId="{9E3018C5-19B5-448D-8774-37A925D3C81D}" dt="2024-05-07T07:27:51.463" v="227" actId="165"/>
          <ac:spMkLst>
            <pc:docMk/>
            <pc:sldMk cId="746441493" sldId="497"/>
            <ac:spMk id="10" creationId="{F02EA8F3-FDD8-1FD0-5E6C-C2DBD0D5164D}"/>
          </ac:spMkLst>
        </pc:spChg>
        <pc:spChg chg="mod">
          <ac:chgData name="Wegner, Volkmar (Allianz Versicherungs AG)" userId="902289d2-7847-4aa5-87f0-a911539336b1" providerId="ADAL" clId="{9E3018C5-19B5-448D-8774-37A925D3C81D}" dt="2024-05-07T07:27:51.463" v="227" actId="165"/>
          <ac:spMkLst>
            <pc:docMk/>
            <pc:sldMk cId="746441493" sldId="497"/>
            <ac:spMk id="11" creationId="{42044712-9AE3-6998-A9BC-76F7A7D64DAC}"/>
          </ac:spMkLst>
        </pc:spChg>
        <pc:spChg chg="mod">
          <ac:chgData name="Wegner, Volkmar (Allianz Versicherungs AG)" userId="902289d2-7847-4aa5-87f0-a911539336b1" providerId="ADAL" clId="{9E3018C5-19B5-448D-8774-37A925D3C81D}" dt="2024-05-07T07:27:51.463" v="227" actId="165"/>
          <ac:spMkLst>
            <pc:docMk/>
            <pc:sldMk cId="746441493" sldId="497"/>
            <ac:spMk id="12" creationId="{A2E6EE11-4D3D-8432-B010-A398B72D4B08}"/>
          </ac:spMkLst>
        </pc:spChg>
        <pc:spChg chg="mod">
          <ac:chgData name="Wegner, Volkmar (Allianz Versicherungs AG)" userId="902289d2-7847-4aa5-87f0-a911539336b1" providerId="ADAL" clId="{9E3018C5-19B5-448D-8774-37A925D3C81D}" dt="2024-05-07T07:27:51.463" v="227" actId="165"/>
          <ac:spMkLst>
            <pc:docMk/>
            <pc:sldMk cId="746441493" sldId="497"/>
            <ac:spMk id="14" creationId="{78734E96-BE46-2816-4F3C-E9348E76324F}"/>
          </ac:spMkLst>
        </pc:spChg>
        <pc:spChg chg="mod">
          <ac:chgData name="Wegner, Volkmar (Allianz Versicherungs AG)" userId="902289d2-7847-4aa5-87f0-a911539336b1" providerId="ADAL" clId="{9E3018C5-19B5-448D-8774-37A925D3C81D}" dt="2024-05-07T07:27:51.463" v="227" actId="165"/>
          <ac:spMkLst>
            <pc:docMk/>
            <pc:sldMk cId="746441493" sldId="497"/>
            <ac:spMk id="15" creationId="{76952330-4604-B9FE-0CF3-BDF8E0B067E8}"/>
          </ac:spMkLst>
        </pc:spChg>
        <pc:spChg chg="mod">
          <ac:chgData name="Wegner, Volkmar (Allianz Versicherungs AG)" userId="902289d2-7847-4aa5-87f0-a911539336b1" providerId="ADAL" clId="{9E3018C5-19B5-448D-8774-37A925D3C81D}" dt="2024-05-07T07:27:51.463" v="227" actId="165"/>
          <ac:spMkLst>
            <pc:docMk/>
            <pc:sldMk cId="746441493" sldId="497"/>
            <ac:spMk id="16" creationId="{A5EF27EA-2030-301B-FC96-8DD6F50BD850}"/>
          </ac:spMkLst>
        </pc:spChg>
        <pc:spChg chg="mod">
          <ac:chgData name="Wegner, Volkmar (Allianz Versicherungs AG)" userId="902289d2-7847-4aa5-87f0-a911539336b1" providerId="ADAL" clId="{9E3018C5-19B5-448D-8774-37A925D3C81D}" dt="2024-05-07T07:27:51.463" v="227" actId="165"/>
          <ac:spMkLst>
            <pc:docMk/>
            <pc:sldMk cId="746441493" sldId="497"/>
            <ac:spMk id="17" creationId="{1AC583DF-497D-7A26-8ECA-43696B6112A0}"/>
          </ac:spMkLst>
        </pc:spChg>
        <pc:spChg chg="mod">
          <ac:chgData name="Wegner, Volkmar (Allianz Versicherungs AG)" userId="902289d2-7847-4aa5-87f0-a911539336b1" providerId="ADAL" clId="{9E3018C5-19B5-448D-8774-37A925D3C81D}" dt="2024-05-07T07:27:51.463" v="227" actId="165"/>
          <ac:spMkLst>
            <pc:docMk/>
            <pc:sldMk cId="746441493" sldId="497"/>
            <ac:spMk id="18" creationId="{1FA49684-08E2-4EF0-F70F-3F0E9EF2A665}"/>
          </ac:spMkLst>
        </pc:spChg>
        <pc:spChg chg="mod">
          <ac:chgData name="Wegner, Volkmar (Allianz Versicherungs AG)" userId="902289d2-7847-4aa5-87f0-a911539336b1" providerId="ADAL" clId="{9E3018C5-19B5-448D-8774-37A925D3C81D}" dt="2024-05-07T07:27:51.463" v="227" actId="165"/>
          <ac:spMkLst>
            <pc:docMk/>
            <pc:sldMk cId="746441493" sldId="497"/>
            <ac:spMk id="19" creationId="{150EDD0B-974F-C4ED-9E8A-D4A2A7E74260}"/>
          </ac:spMkLst>
        </pc:spChg>
        <pc:spChg chg="mod">
          <ac:chgData name="Wegner, Volkmar (Allianz Versicherungs AG)" userId="902289d2-7847-4aa5-87f0-a911539336b1" providerId="ADAL" clId="{9E3018C5-19B5-448D-8774-37A925D3C81D}" dt="2024-05-07T07:27:51.463" v="227" actId="165"/>
          <ac:spMkLst>
            <pc:docMk/>
            <pc:sldMk cId="746441493" sldId="497"/>
            <ac:spMk id="20" creationId="{17FA2374-05B7-4F97-2A72-FC73673709DF}"/>
          </ac:spMkLst>
        </pc:spChg>
        <pc:spChg chg="mod">
          <ac:chgData name="Wegner, Volkmar (Allianz Versicherungs AG)" userId="902289d2-7847-4aa5-87f0-a911539336b1" providerId="ADAL" clId="{9E3018C5-19B5-448D-8774-37A925D3C81D}" dt="2024-05-07T07:27:51.463" v="227" actId="165"/>
          <ac:spMkLst>
            <pc:docMk/>
            <pc:sldMk cId="746441493" sldId="497"/>
            <ac:spMk id="22" creationId="{D9BD0F78-7D20-6C43-A1B3-674E7EA5851A}"/>
          </ac:spMkLst>
        </pc:spChg>
        <pc:spChg chg="mod">
          <ac:chgData name="Wegner, Volkmar (Allianz Versicherungs AG)" userId="902289d2-7847-4aa5-87f0-a911539336b1" providerId="ADAL" clId="{9E3018C5-19B5-448D-8774-37A925D3C81D}" dt="2024-05-07T07:27:51.463" v="227" actId="165"/>
          <ac:spMkLst>
            <pc:docMk/>
            <pc:sldMk cId="746441493" sldId="497"/>
            <ac:spMk id="23" creationId="{A5A6CAFD-6B0B-E534-89E7-1F06FE39FDAF}"/>
          </ac:spMkLst>
        </pc:spChg>
        <pc:spChg chg="mod">
          <ac:chgData name="Wegner, Volkmar (Allianz Versicherungs AG)" userId="902289d2-7847-4aa5-87f0-a911539336b1" providerId="ADAL" clId="{9E3018C5-19B5-448D-8774-37A925D3C81D}" dt="2024-05-07T07:27:51.463" v="227" actId="165"/>
          <ac:spMkLst>
            <pc:docMk/>
            <pc:sldMk cId="746441493" sldId="497"/>
            <ac:spMk id="24" creationId="{91FEC6B5-FD08-0157-7025-2EA11D76F670}"/>
          </ac:spMkLst>
        </pc:spChg>
        <pc:spChg chg="mod">
          <ac:chgData name="Wegner, Volkmar (Allianz Versicherungs AG)" userId="902289d2-7847-4aa5-87f0-a911539336b1" providerId="ADAL" clId="{9E3018C5-19B5-448D-8774-37A925D3C81D}" dt="2024-05-07T07:27:51.463" v="227" actId="165"/>
          <ac:spMkLst>
            <pc:docMk/>
            <pc:sldMk cId="746441493" sldId="497"/>
            <ac:spMk id="25" creationId="{1DB68C09-F4D4-97AB-3122-B32555445F26}"/>
          </ac:spMkLst>
        </pc:spChg>
        <pc:spChg chg="mod">
          <ac:chgData name="Wegner, Volkmar (Allianz Versicherungs AG)" userId="902289d2-7847-4aa5-87f0-a911539336b1" providerId="ADAL" clId="{9E3018C5-19B5-448D-8774-37A925D3C81D}" dt="2024-05-07T07:27:51.463" v="227" actId="165"/>
          <ac:spMkLst>
            <pc:docMk/>
            <pc:sldMk cId="746441493" sldId="497"/>
            <ac:spMk id="26" creationId="{C94E37CD-3870-AB89-CA92-FF8AFA4F9A17}"/>
          </ac:spMkLst>
        </pc:spChg>
        <pc:spChg chg="mod">
          <ac:chgData name="Wegner, Volkmar (Allianz Versicherungs AG)" userId="902289d2-7847-4aa5-87f0-a911539336b1" providerId="ADAL" clId="{9E3018C5-19B5-448D-8774-37A925D3C81D}" dt="2024-05-07T07:28:40.403" v="230"/>
          <ac:spMkLst>
            <pc:docMk/>
            <pc:sldMk cId="746441493" sldId="497"/>
            <ac:spMk id="28" creationId="{0508F4C4-A8AD-426A-9223-0E7A5D49D1F8}"/>
          </ac:spMkLst>
        </pc:spChg>
        <pc:spChg chg="mod">
          <ac:chgData name="Wegner, Volkmar (Allianz Versicherungs AG)" userId="902289d2-7847-4aa5-87f0-a911539336b1" providerId="ADAL" clId="{9E3018C5-19B5-448D-8774-37A925D3C81D}" dt="2024-05-07T07:28:40.403" v="230"/>
          <ac:spMkLst>
            <pc:docMk/>
            <pc:sldMk cId="746441493" sldId="497"/>
            <ac:spMk id="29" creationId="{BC46AFC7-E5D5-8E6A-696F-9AE4A7242CB9}"/>
          </ac:spMkLst>
        </pc:spChg>
        <pc:spChg chg="mod">
          <ac:chgData name="Wegner, Volkmar (Allianz Versicherungs AG)" userId="902289d2-7847-4aa5-87f0-a911539336b1" providerId="ADAL" clId="{9E3018C5-19B5-448D-8774-37A925D3C81D}" dt="2024-05-07T07:29:02.965" v="274" actId="6549"/>
          <ac:spMkLst>
            <pc:docMk/>
            <pc:sldMk cId="746441493" sldId="497"/>
            <ac:spMk id="30" creationId="{EE59C305-9B28-66BB-2266-7F7921BC2E2F}"/>
          </ac:spMkLst>
        </pc:spChg>
        <pc:spChg chg="mod">
          <ac:chgData name="Wegner, Volkmar (Allianz Versicherungs AG)" userId="902289d2-7847-4aa5-87f0-a911539336b1" providerId="ADAL" clId="{9E3018C5-19B5-448D-8774-37A925D3C81D}" dt="2024-05-07T07:28:40.403" v="230"/>
          <ac:spMkLst>
            <pc:docMk/>
            <pc:sldMk cId="746441493" sldId="497"/>
            <ac:spMk id="31" creationId="{4A9F3346-7CC4-1B68-9042-DA4E3CC479A5}"/>
          </ac:spMkLst>
        </pc:spChg>
        <pc:spChg chg="mod">
          <ac:chgData name="Wegner, Volkmar (Allianz Versicherungs AG)" userId="902289d2-7847-4aa5-87f0-a911539336b1" providerId="ADAL" clId="{9E3018C5-19B5-448D-8774-37A925D3C81D}" dt="2024-05-07T07:28:40.403" v="230"/>
          <ac:spMkLst>
            <pc:docMk/>
            <pc:sldMk cId="746441493" sldId="497"/>
            <ac:spMk id="32" creationId="{0C6FA341-AB11-BAA8-0B0D-BE80FFEAF761}"/>
          </ac:spMkLst>
        </pc:spChg>
        <pc:spChg chg="add mod ord">
          <ac:chgData name="Wegner, Volkmar (Allianz Versicherungs AG)" userId="902289d2-7847-4aa5-87f0-a911539336b1" providerId="ADAL" clId="{9E3018C5-19B5-448D-8774-37A925D3C81D}" dt="2024-05-07T08:22:00.930" v="548" actId="207"/>
          <ac:spMkLst>
            <pc:docMk/>
            <pc:sldMk cId="746441493" sldId="497"/>
            <ac:spMk id="33" creationId="{2A5DCDDA-2AE4-5172-0B19-0E23D2A3D12C}"/>
          </ac:spMkLst>
        </pc:spChg>
        <pc:spChg chg="mod">
          <ac:chgData name="Wegner, Volkmar (Allianz Versicherungs AG)" userId="902289d2-7847-4aa5-87f0-a911539336b1" providerId="ADAL" clId="{9E3018C5-19B5-448D-8774-37A925D3C81D}" dt="2024-05-07T07:38:52.808" v="352" actId="1076"/>
          <ac:spMkLst>
            <pc:docMk/>
            <pc:sldMk cId="746441493" sldId="497"/>
            <ac:spMk id="34" creationId="{F35C5E94-32B0-FE7F-A4C2-B3A5B3F2A4DE}"/>
          </ac:spMkLst>
        </pc:spChg>
        <pc:spChg chg="mod">
          <ac:chgData name="Wegner, Volkmar (Allianz Versicherungs AG)" userId="902289d2-7847-4aa5-87f0-a911539336b1" providerId="ADAL" clId="{9E3018C5-19B5-448D-8774-37A925D3C81D}" dt="2024-05-07T07:53:55.730" v="514" actId="6549"/>
          <ac:spMkLst>
            <pc:docMk/>
            <pc:sldMk cId="746441493" sldId="497"/>
            <ac:spMk id="35" creationId="{9B559A7C-4EA0-A309-FCFA-62B49B121139}"/>
          </ac:spMkLst>
        </pc:spChg>
        <pc:spChg chg="mod">
          <ac:chgData name="Wegner, Volkmar (Allianz Versicherungs AG)" userId="902289d2-7847-4aa5-87f0-a911539336b1" providerId="ADAL" clId="{9E3018C5-19B5-448D-8774-37A925D3C81D}" dt="2024-05-07T07:31:30.514" v="305"/>
          <ac:spMkLst>
            <pc:docMk/>
            <pc:sldMk cId="746441493" sldId="497"/>
            <ac:spMk id="39" creationId="{8DFEBE2A-0B75-BF62-9AB0-D9CCD4AE2693}"/>
          </ac:spMkLst>
        </pc:spChg>
        <pc:spChg chg="mod">
          <ac:chgData name="Wegner, Volkmar (Allianz Versicherungs AG)" userId="902289d2-7847-4aa5-87f0-a911539336b1" providerId="ADAL" clId="{9E3018C5-19B5-448D-8774-37A925D3C81D}" dt="2024-05-07T07:31:30.514" v="305"/>
          <ac:spMkLst>
            <pc:docMk/>
            <pc:sldMk cId="746441493" sldId="497"/>
            <ac:spMk id="40" creationId="{73F7F051-C15A-4755-F974-AE72D0698E3F}"/>
          </ac:spMkLst>
        </pc:spChg>
        <pc:spChg chg="mod">
          <ac:chgData name="Wegner, Volkmar (Allianz Versicherungs AG)" userId="902289d2-7847-4aa5-87f0-a911539336b1" providerId="ADAL" clId="{9E3018C5-19B5-448D-8774-37A925D3C81D}" dt="2024-05-07T07:31:30.514" v="305"/>
          <ac:spMkLst>
            <pc:docMk/>
            <pc:sldMk cId="746441493" sldId="497"/>
            <ac:spMk id="41" creationId="{5945E974-92DF-DFFE-A762-643D3EBA34BC}"/>
          </ac:spMkLst>
        </pc:spChg>
        <pc:spChg chg="mod">
          <ac:chgData name="Wegner, Volkmar (Allianz Versicherungs AG)" userId="902289d2-7847-4aa5-87f0-a911539336b1" providerId="ADAL" clId="{9E3018C5-19B5-448D-8774-37A925D3C81D}" dt="2024-05-07T07:31:30.514" v="305"/>
          <ac:spMkLst>
            <pc:docMk/>
            <pc:sldMk cId="746441493" sldId="497"/>
            <ac:spMk id="42" creationId="{E48E4495-3A8D-3AA0-B277-D135F7094A1A}"/>
          </ac:spMkLst>
        </pc:spChg>
        <pc:spChg chg="mod">
          <ac:chgData name="Wegner, Volkmar (Allianz Versicherungs AG)" userId="902289d2-7847-4aa5-87f0-a911539336b1" providerId="ADAL" clId="{9E3018C5-19B5-448D-8774-37A925D3C81D}" dt="2024-05-07T07:31:30.514" v="305"/>
          <ac:spMkLst>
            <pc:docMk/>
            <pc:sldMk cId="746441493" sldId="497"/>
            <ac:spMk id="43" creationId="{B0899952-2842-25DD-38A1-81D185017E29}"/>
          </ac:spMkLst>
        </pc:spChg>
        <pc:spChg chg="mod">
          <ac:chgData name="Wegner, Volkmar (Allianz Versicherungs AG)" userId="902289d2-7847-4aa5-87f0-a911539336b1" providerId="ADAL" clId="{9E3018C5-19B5-448D-8774-37A925D3C81D}" dt="2024-05-07T07:31:30.514" v="305"/>
          <ac:spMkLst>
            <pc:docMk/>
            <pc:sldMk cId="746441493" sldId="497"/>
            <ac:spMk id="44" creationId="{F9EEA110-4EB9-F458-2929-EAA864B4B890}"/>
          </ac:spMkLst>
        </pc:spChg>
        <pc:spChg chg="mod">
          <ac:chgData name="Wegner, Volkmar (Allianz Versicherungs AG)" userId="902289d2-7847-4aa5-87f0-a911539336b1" providerId="ADAL" clId="{9E3018C5-19B5-448D-8774-37A925D3C81D}" dt="2024-05-07T07:31:30.514" v="305"/>
          <ac:spMkLst>
            <pc:docMk/>
            <pc:sldMk cId="746441493" sldId="497"/>
            <ac:spMk id="45" creationId="{A6172984-571B-AEFC-B532-65DEAA4CEFD7}"/>
          </ac:spMkLst>
        </pc:spChg>
        <pc:spChg chg="mod">
          <ac:chgData name="Wegner, Volkmar (Allianz Versicherungs AG)" userId="902289d2-7847-4aa5-87f0-a911539336b1" providerId="ADAL" clId="{9E3018C5-19B5-448D-8774-37A925D3C81D}" dt="2024-05-07T07:31:30.514" v="305"/>
          <ac:spMkLst>
            <pc:docMk/>
            <pc:sldMk cId="746441493" sldId="497"/>
            <ac:spMk id="46" creationId="{3BCB0FB7-100C-E14D-AAC2-CA7AD71C1287}"/>
          </ac:spMkLst>
        </pc:spChg>
        <pc:spChg chg="mod">
          <ac:chgData name="Wegner, Volkmar (Allianz Versicherungs AG)" userId="902289d2-7847-4aa5-87f0-a911539336b1" providerId="ADAL" clId="{9E3018C5-19B5-448D-8774-37A925D3C81D}" dt="2024-05-07T07:31:30.514" v="305"/>
          <ac:spMkLst>
            <pc:docMk/>
            <pc:sldMk cId="746441493" sldId="497"/>
            <ac:spMk id="47" creationId="{FB999D43-B619-C778-5BAB-1E38170A10B6}"/>
          </ac:spMkLst>
        </pc:spChg>
        <pc:spChg chg="mod">
          <ac:chgData name="Wegner, Volkmar (Allianz Versicherungs AG)" userId="902289d2-7847-4aa5-87f0-a911539336b1" providerId="ADAL" clId="{9E3018C5-19B5-448D-8774-37A925D3C81D}" dt="2024-05-07T07:31:30.514" v="305"/>
          <ac:spMkLst>
            <pc:docMk/>
            <pc:sldMk cId="746441493" sldId="497"/>
            <ac:spMk id="48" creationId="{B36A95DD-3B49-F56D-C903-8193C61EFCD2}"/>
          </ac:spMkLst>
        </pc:spChg>
        <pc:spChg chg="mod">
          <ac:chgData name="Wegner, Volkmar (Allianz Versicherungs AG)" userId="902289d2-7847-4aa5-87f0-a911539336b1" providerId="ADAL" clId="{9E3018C5-19B5-448D-8774-37A925D3C81D}" dt="2024-05-07T07:31:30.514" v="305"/>
          <ac:spMkLst>
            <pc:docMk/>
            <pc:sldMk cId="746441493" sldId="497"/>
            <ac:spMk id="49" creationId="{CCECF9E6-B1B9-CE7B-6D84-4700A464C743}"/>
          </ac:spMkLst>
        </pc:spChg>
        <pc:spChg chg="mod">
          <ac:chgData name="Wegner, Volkmar (Allianz Versicherungs AG)" userId="902289d2-7847-4aa5-87f0-a911539336b1" providerId="ADAL" clId="{9E3018C5-19B5-448D-8774-37A925D3C81D}" dt="2024-05-07T07:31:30.514" v="305"/>
          <ac:spMkLst>
            <pc:docMk/>
            <pc:sldMk cId="746441493" sldId="497"/>
            <ac:spMk id="50" creationId="{558F91FF-440B-9493-3324-374D22D2778B}"/>
          </ac:spMkLst>
        </pc:spChg>
        <pc:spChg chg="mod">
          <ac:chgData name="Wegner, Volkmar (Allianz Versicherungs AG)" userId="902289d2-7847-4aa5-87f0-a911539336b1" providerId="ADAL" clId="{9E3018C5-19B5-448D-8774-37A925D3C81D}" dt="2024-05-07T07:31:30.514" v="305"/>
          <ac:spMkLst>
            <pc:docMk/>
            <pc:sldMk cId="746441493" sldId="497"/>
            <ac:spMk id="51" creationId="{103FE0D0-2CCF-B069-899F-CBF91419088D}"/>
          </ac:spMkLst>
        </pc:spChg>
        <pc:spChg chg="mod">
          <ac:chgData name="Wegner, Volkmar (Allianz Versicherungs AG)" userId="902289d2-7847-4aa5-87f0-a911539336b1" providerId="ADAL" clId="{9E3018C5-19B5-448D-8774-37A925D3C81D}" dt="2024-05-07T07:31:30.514" v="305"/>
          <ac:spMkLst>
            <pc:docMk/>
            <pc:sldMk cId="746441493" sldId="497"/>
            <ac:spMk id="52" creationId="{5A649D3C-B830-ED06-3891-C088DE1BF9B1}"/>
          </ac:spMkLst>
        </pc:spChg>
        <pc:spChg chg="mod">
          <ac:chgData name="Wegner, Volkmar (Allianz Versicherungs AG)" userId="902289d2-7847-4aa5-87f0-a911539336b1" providerId="ADAL" clId="{9E3018C5-19B5-448D-8774-37A925D3C81D}" dt="2024-05-07T07:31:30.514" v="305"/>
          <ac:spMkLst>
            <pc:docMk/>
            <pc:sldMk cId="746441493" sldId="497"/>
            <ac:spMk id="53" creationId="{E464581E-9A62-9C5C-FE19-9F582E599CFC}"/>
          </ac:spMkLst>
        </pc:spChg>
        <pc:spChg chg="mod">
          <ac:chgData name="Wegner, Volkmar (Allianz Versicherungs AG)" userId="902289d2-7847-4aa5-87f0-a911539336b1" providerId="ADAL" clId="{9E3018C5-19B5-448D-8774-37A925D3C81D}" dt="2024-05-07T07:31:30.514" v="305"/>
          <ac:spMkLst>
            <pc:docMk/>
            <pc:sldMk cId="746441493" sldId="497"/>
            <ac:spMk id="54" creationId="{B18C0B09-9131-220F-11D4-9541187CAEB8}"/>
          </ac:spMkLst>
        </pc:spChg>
        <pc:spChg chg="mod">
          <ac:chgData name="Wegner, Volkmar (Allianz Versicherungs AG)" userId="902289d2-7847-4aa5-87f0-a911539336b1" providerId="ADAL" clId="{9E3018C5-19B5-448D-8774-37A925D3C81D}" dt="2024-05-07T07:31:30.514" v="305"/>
          <ac:spMkLst>
            <pc:docMk/>
            <pc:sldMk cId="746441493" sldId="497"/>
            <ac:spMk id="55" creationId="{B6C59A66-A2D1-9095-88B5-938CAD62747C}"/>
          </ac:spMkLst>
        </pc:spChg>
        <pc:spChg chg="mod">
          <ac:chgData name="Wegner, Volkmar (Allianz Versicherungs AG)" userId="902289d2-7847-4aa5-87f0-a911539336b1" providerId="ADAL" clId="{9E3018C5-19B5-448D-8774-37A925D3C81D}" dt="2024-05-07T07:31:30.514" v="305"/>
          <ac:spMkLst>
            <pc:docMk/>
            <pc:sldMk cId="746441493" sldId="497"/>
            <ac:spMk id="56" creationId="{860FDEBE-BE62-291C-E9BB-5F29A22B6203}"/>
          </ac:spMkLst>
        </pc:spChg>
        <pc:spChg chg="mod topLvl">
          <ac:chgData name="Wegner, Volkmar (Allianz Versicherungs AG)" userId="902289d2-7847-4aa5-87f0-a911539336b1" providerId="ADAL" clId="{9E3018C5-19B5-448D-8774-37A925D3C81D}" dt="2024-05-07T08:22:00.930" v="548" actId="207"/>
          <ac:spMkLst>
            <pc:docMk/>
            <pc:sldMk cId="746441493" sldId="497"/>
            <ac:spMk id="58" creationId="{4D036DBA-9F4E-0C17-7B43-85C853122ED4}"/>
          </ac:spMkLst>
        </pc:spChg>
        <pc:spChg chg="mod topLvl">
          <ac:chgData name="Wegner, Volkmar (Allianz Versicherungs AG)" userId="902289d2-7847-4aa5-87f0-a911539336b1" providerId="ADAL" clId="{9E3018C5-19B5-448D-8774-37A925D3C81D}" dt="2024-05-07T08:22:00.930" v="548" actId="207"/>
          <ac:spMkLst>
            <pc:docMk/>
            <pc:sldMk cId="746441493" sldId="497"/>
            <ac:spMk id="59" creationId="{ECE2C0E7-FF49-27E8-AB95-92148EF56062}"/>
          </ac:spMkLst>
        </pc:spChg>
        <pc:spChg chg="mod topLvl">
          <ac:chgData name="Wegner, Volkmar (Allianz Versicherungs AG)" userId="902289d2-7847-4aa5-87f0-a911539336b1" providerId="ADAL" clId="{9E3018C5-19B5-448D-8774-37A925D3C81D}" dt="2024-05-07T08:22:00.930" v="548" actId="207"/>
          <ac:spMkLst>
            <pc:docMk/>
            <pc:sldMk cId="746441493" sldId="497"/>
            <ac:spMk id="60" creationId="{18B6B7BD-1411-3D36-4BAF-2ADA38310902}"/>
          </ac:spMkLst>
        </pc:spChg>
        <pc:spChg chg="mod topLvl">
          <ac:chgData name="Wegner, Volkmar (Allianz Versicherungs AG)" userId="902289d2-7847-4aa5-87f0-a911539336b1" providerId="ADAL" clId="{9E3018C5-19B5-448D-8774-37A925D3C81D}" dt="2024-05-07T08:22:00.930" v="548" actId="207"/>
          <ac:spMkLst>
            <pc:docMk/>
            <pc:sldMk cId="746441493" sldId="497"/>
            <ac:spMk id="61" creationId="{011434CE-2A07-AAA8-2DF1-2C4DFDDA9AEA}"/>
          </ac:spMkLst>
        </pc:spChg>
        <pc:spChg chg="mod topLvl">
          <ac:chgData name="Wegner, Volkmar (Allianz Versicherungs AG)" userId="902289d2-7847-4aa5-87f0-a911539336b1" providerId="ADAL" clId="{9E3018C5-19B5-448D-8774-37A925D3C81D}" dt="2024-05-07T08:22:00.930" v="548" actId="207"/>
          <ac:spMkLst>
            <pc:docMk/>
            <pc:sldMk cId="746441493" sldId="497"/>
            <ac:spMk id="62" creationId="{3D338361-C121-6F68-04AE-FD2F5DDC777D}"/>
          </ac:spMkLst>
        </pc:spChg>
        <pc:spChg chg="mod topLvl">
          <ac:chgData name="Wegner, Volkmar (Allianz Versicherungs AG)" userId="902289d2-7847-4aa5-87f0-a911539336b1" providerId="ADAL" clId="{9E3018C5-19B5-448D-8774-37A925D3C81D}" dt="2024-05-07T08:22:00.930" v="548" actId="207"/>
          <ac:spMkLst>
            <pc:docMk/>
            <pc:sldMk cId="746441493" sldId="497"/>
            <ac:spMk id="96" creationId="{2625A25C-73C9-5FD3-4B68-11F4B189527E}"/>
          </ac:spMkLst>
        </pc:spChg>
        <pc:spChg chg="mod topLvl">
          <ac:chgData name="Wegner, Volkmar (Allianz Versicherungs AG)" userId="902289d2-7847-4aa5-87f0-a911539336b1" providerId="ADAL" clId="{9E3018C5-19B5-448D-8774-37A925D3C81D}" dt="2024-05-07T08:22:00.930" v="548" actId="207"/>
          <ac:spMkLst>
            <pc:docMk/>
            <pc:sldMk cId="746441493" sldId="497"/>
            <ac:spMk id="97" creationId="{EA98672E-290E-04BB-3EA5-1C4911ECAFE3}"/>
          </ac:spMkLst>
        </pc:spChg>
        <pc:spChg chg="mod topLvl">
          <ac:chgData name="Wegner, Volkmar (Allianz Versicherungs AG)" userId="902289d2-7847-4aa5-87f0-a911539336b1" providerId="ADAL" clId="{9E3018C5-19B5-448D-8774-37A925D3C81D}" dt="2024-05-07T08:22:00.930" v="548" actId="207"/>
          <ac:spMkLst>
            <pc:docMk/>
            <pc:sldMk cId="746441493" sldId="497"/>
            <ac:spMk id="98" creationId="{94A1F574-8B3C-2079-3099-476BABD3A64F}"/>
          </ac:spMkLst>
        </pc:spChg>
        <pc:spChg chg="mod topLvl">
          <ac:chgData name="Wegner, Volkmar (Allianz Versicherungs AG)" userId="902289d2-7847-4aa5-87f0-a911539336b1" providerId="ADAL" clId="{9E3018C5-19B5-448D-8774-37A925D3C81D}" dt="2024-05-07T08:22:00.930" v="548" actId="207"/>
          <ac:spMkLst>
            <pc:docMk/>
            <pc:sldMk cId="746441493" sldId="497"/>
            <ac:spMk id="196" creationId="{52F02966-8645-4B44-00E5-426193E6F735}"/>
          </ac:spMkLst>
        </pc:spChg>
        <pc:spChg chg="mod topLvl">
          <ac:chgData name="Wegner, Volkmar (Allianz Versicherungs AG)" userId="902289d2-7847-4aa5-87f0-a911539336b1" providerId="ADAL" clId="{9E3018C5-19B5-448D-8774-37A925D3C81D}" dt="2024-05-07T08:22:00.930" v="548" actId="207"/>
          <ac:spMkLst>
            <pc:docMk/>
            <pc:sldMk cId="746441493" sldId="497"/>
            <ac:spMk id="197" creationId="{ABEA509C-8AA0-5234-F128-351DCBEB36E6}"/>
          </ac:spMkLst>
        </pc:spChg>
        <pc:spChg chg="mod">
          <ac:chgData name="Wegner, Volkmar (Allianz Versicherungs AG)" userId="902289d2-7847-4aa5-87f0-a911539336b1" providerId="ADAL" clId="{9E3018C5-19B5-448D-8774-37A925D3C81D}" dt="2024-05-07T07:58:13.589" v="547"/>
          <ac:spMkLst>
            <pc:docMk/>
            <pc:sldMk cId="746441493" sldId="497"/>
            <ac:spMk id="199" creationId="{579F745A-364B-A8D4-DA35-95EFCD3A8474}"/>
          </ac:spMkLst>
        </pc:spChg>
        <pc:spChg chg="mod topLvl">
          <ac:chgData name="Wegner, Volkmar (Allianz Versicherungs AG)" userId="902289d2-7847-4aa5-87f0-a911539336b1" providerId="ADAL" clId="{9E3018C5-19B5-448D-8774-37A925D3C81D}" dt="2024-05-07T08:22:00.930" v="548" actId="207"/>
          <ac:spMkLst>
            <pc:docMk/>
            <pc:sldMk cId="746441493" sldId="497"/>
            <ac:spMk id="200" creationId="{8238D1E1-BEC5-B24E-8694-729032CF7775}"/>
          </ac:spMkLst>
        </pc:spChg>
        <pc:spChg chg="mod topLvl">
          <ac:chgData name="Wegner, Volkmar (Allianz Versicherungs AG)" userId="902289d2-7847-4aa5-87f0-a911539336b1" providerId="ADAL" clId="{9E3018C5-19B5-448D-8774-37A925D3C81D}" dt="2024-05-07T08:22:00.930" v="548" actId="207"/>
          <ac:spMkLst>
            <pc:docMk/>
            <pc:sldMk cId="746441493" sldId="497"/>
            <ac:spMk id="201" creationId="{77B55703-0E56-B9A7-F47C-87ECC06C2FFE}"/>
          </ac:spMkLst>
        </pc:spChg>
        <pc:spChg chg="mod topLvl">
          <ac:chgData name="Wegner, Volkmar (Allianz Versicherungs AG)" userId="902289d2-7847-4aa5-87f0-a911539336b1" providerId="ADAL" clId="{9E3018C5-19B5-448D-8774-37A925D3C81D}" dt="2024-05-07T08:22:00.930" v="548" actId="207"/>
          <ac:spMkLst>
            <pc:docMk/>
            <pc:sldMk cId="746441493" sldId="497"/>
            <ac:spMk id="202" creationId="{BD861106-0822-CA88-62B1-101345DF1566}"/>
          </ac:spMkLst>
        </pc:spChg>
        <pc:spChg chg="mod topLvl">
          <ac:chgData name="Wegner, Volkmar (Allianz Versicherungs AG)" userId="902289d2-7847-4aa5-87f0-a911539336b1" providerId="ADAL" clId="{9E3018C5-19B5-448D-8774-37A925D3C81D}" dt="2024-05-07T08:22:00.930" v="548" actId="207"/>
          <ac:spMkLst>
            <pc:docMk/>
            <pc:sldMk cId="746441493" sldId="497"/>
            <ac:spMk id="203" creationId="{726FC3EE-C403-6A06-5060-AB2FA0F8E277}"/>
          </ac:spMkLst>
        </pc:spChg>
        <pc:spChg chg="mod topLvl">
          <ac:chgData name="Wegner, Volkmar (Allianz Versicherungs AG)" userId="902289d2-7847-4aa5-87f0-a911539336b1" providerId="ADAL" clId="{9E3018C5-19B5-448D-8774-37A925D3C81D}" dt="2024-05-07T08:22:00.930" v="548" actId="207"/>
          <ac:spMkLst>
            <pc:docMk/>
            <pc:sldMk cId="746441493" sldId="497"/>
            <ac:spMk id="204" creationId="{F19AC5B1-C417-AAF6-00BD-BB7F590EDE26}"/>
          </ac:spMkLst>
        </pc:spChg>
        <pc:spChg chg="mod topLvl">
          <ac:chgData name="Wegner, Volkmar (Allianz Versicherungs AG)" userId="902289d2-7847-4aa5-87f0-a911539336b1" providerId="ADAL" clId="{9E3018C5-19B5-448D-8774-37A925D3C81D}" dt="2024-05-07T08:22:00.930" v="548" actId="207"/>
          <ac:spMkLst>
            <pc:docMk/>
            <pc:sldMk cId="746441493" sldId="497"/>
            <ac:spMk id="205" creationId="{558631EA-1A68-2016-75CA-FFF2903B8FCA}"/>
          </ac:spMkLst>
        </pc:spChg>
        <pc:spChg chg="mod topLvl">
          <ac:chgData name="Wegner, Volkmar (Allianz Versicherungs AG)" userId="902289d2-7847-4aa5-87f0-a911539336b1" providerId="ADAL" clId="{9E3018C5-19B5-448D-8774-37A925D3C81D}" dt="2024-05-07T08:22:00.930" v="548" actId="207"/>
          <ac:spMkLst>
            <pc:docMk/>
            <pc:sldMk cId="746441493" sldId="497"/>
            <ac:spMk id="206" creationId="{50453ED9-56C8-971B-08FD-2DA0B15E3C34}"/>
          </ac:spMkLst>
        </pc:spChg>
        <pc:spChg chg="mod topLvl">
          <ac:chgData name="Wegner, Volkmar (Allianz Versicherungs AG)" userId="902289d2-7847-4aa5-87f0-a911539336b1" providerId="ADAL" clId="{9E3018C5-19B5-448D-8774-37A925D3C81D}" dt="2024-05-07T08:22:00.930" v="548" actId="207"/>
          <ac:spMkLst>
            <pc:docMk/>
            <pc:sldMk cId="746441493" sldId="497"/>
            <ac:spMk id="207" creationId="{8625989B-6D72-5F70-BE45-04064E1888B4}"/>
          </ac:spMkLst>
        </pc:spChg>
        <pc:spChg chg="add del mod">
          <ac:chgData name="Wegner, Volkmar (Allianz Versicherungs AG)" userId="902289d2-7847-4aa5-87f0-a911539336b1" providerId="ADAL" clId="{9E3018C5-19B5-448D-8774-37A925D3C81D}" dt="2024-05-07T07:39:43.960" v="360"/>
          <ac:spMkLst>
            <pc:docMk/>
            <pc:sldMk cId="746441493" sldId="497"/>
            <ac:spMk id="208" creationId="{D410761E-2EEF-FE59-9942-F2CA86D6A4CB}"/>
          </ac:spMkLst>
        </pc:spChg>
        <pc:spChg chg="add mod ord topLvl">
          <ac:chgData name="Wegner, Volkmar (Allianz Versicherungs AG)" userId="902289d2-7847-4aa5-87f0-a911539336b1" providerId="ADAL" clId="{9E3018C5-19B5-448D-8774-37A925D3C81D}" dt="2024-05-07T08:22:00.930" v="548" actId="207"/>
          <ac:spMkLst>
            <pc:docMk/>
            <pc:sldMk cId="746441493" sldId="497"/>
            <ac:spMk id="209" creationId="{7C98D3DD-EC42-99C7-428B-3DAF74E61016}"/>
          </ac:spMkLst>
        </pc:spChg>
        <pc:spChg chg="add del mod">
          <ac:chgData name="Wegner, Volkmar (Allianz Versicherungs AG)" userId="902289d2-7847-4aa5-87f0-a911539336b1" providerId="ADAL" clId="{9E3018C5-19B5-448D-8774-37A925D3C81D}" dt="2024-05-07T07:45:25.596" v="483" actId="478"/>
          <ac:spMkLst>
            <pc:docMk/>
            <pc:sldMk cId="746441493" sldId="497"/>
            <ac:spMk id="211" creationId="{1FAD7DAE-D9B7-5406-35A8-98E539507158}"/>
          </ac:spMkLst>
        </pc:spChg>
        <pc:grpChg chg="del mod">
          <ac:chgData name="Wegner, Volkmar (Allianz Versicherungs AG)" userId="902289d2-7847-4aa5-87f0-a911539336b1" providerId="ADAL" clId="{9E3018C5-19B5-448D-8774-37A925D3C81D}" dt="2024-05-07T07:27:37.720" v="226" actId="165"/>
          <ac:grpSpMkLst>
            <pc:docMk/>
            <pc:sldMk cId="746441493" sldId="497"/>
            <ac:grpSpMk id="3" creationId="{C6CAD7B4-D4FD-8241-9A26-F7EE804715EB}"/>
          </ac:grpSpMkLst>
        </pc:grpChg>
        <pc:grpChg chg="del mod topLvl">
          <ac:chgData name="Wegner, Volkmar (Allianz Versicherungs AG)" userId="902289d2-7847-4aa5-87f0-a911539336b1" providerId="ADAL" clId="{9E3018C5-19B5-448D-8774-37A925D3C81D}" dt="2024-05-07T07:27:51.463" v="227" actId="165"/>
          <ac:grpSpMkLst>
            <pc:docMk/>
            <pc:sldMk cId="746441493" sldId="497"/>
            <ac:grpSpMk id="5" creationId="{70E9186B-484B-0290-EC6A-C28BBEC89B87}"/>
          </ac:grpSpMkLst>
        </pc:grpChg>
        <pc:grpChg chg="del mod topLvl">
          <ac:chgData name="Wegner, Volkmar (Allianz Versicherungs AG)" userId="902289d2-7847-4aa5-87f0-a911539336b1" providerId="ADAL" clId="{9E3018C5-19B5-448D-8774-37A925D3C81D}" dt="2024-05-07T07:28:33.782" v="229" actId="478"/>
          <ac:grpSpMkLst>
            <pc:docMk/>
            <pc:sldMk cId="746441493" sldId="497"/>
            <ac:grpSpMk id="6" creationId="{70E2950F-2C75-3107-F74C-1C0DB5A64A4A}"/>
          </ac:grpSpMkLst>
        </pc:grpChg>
        <pc:grpChg chg="del mod topLvl">
          <ac:chgData name="Wegner, Volkmar (Allianz Versicherungs AG)" userId="902289d2-7847-4aa5-87f0-a911539336b1" providerId="ADAL" clId="{9E3018C5-19B5-448D-8774-37A925D3C81D}" dt="2024-05-07T07:33:43.588" v="334" actId="478"/>
          <ac:grpSpMkLst>
            <pc:docMk/>
            <pc:sldMk cId="746441493" sldId="497"/>
            <ac:grpSpMk id="21" creationId="{562C3FD5-F032-BD26-C2A9-58A48F59A62C}"/>
          </ac:grpSpMkLst>
        </pc:grpChg>
        <pc:grpChg chg="add del mod">
          <ac:chgData name="Wegner, Volkmar (Allianz Versicherungs AG)" userId="902289d2-7847-4aa5-87f0-a911539336b1" providerId="ADAL" clId="{9E3018C5-19B5-448D-8774-37A925D3C81D}" dt="2024-05-07T07:29:10.158" v="275" actId="478"/>
          <ac:grpSpMkLst>
            <pc:docMk/>
            <pc:sldMk cId="746441493" sldId="497"/>
            <ac:grpSpMk id="27" creationId="{A3EDD35B-9053-2179-5C5E-B49576137C26}"/>
          </ac:grpSpMkLst>
        </pc:grpChg>
        <pc:grpChg chg="add del mod">
          <ac:chgData name="Wegner, Volkmar (Allianz Versicherungs AG)" userId="902289d2-7847-4aa5-87f0-a911539336b1" providerId="ADAL" clId="{9E3018C5-19B5-448D-8774-37A925D3C81D}" dt="2024-05-07T07:31:35.801" v="306"/>
          <ac:grpSpMkLst>
            <pc:docMk/>
            <pc:sldMk cId="746441493" sldId="497"/>
            <ac:grpSpMk id="36" creationId="{CB978D0D-7612-1784-51D8-AA5FAD80328A}"/>
          </ac:grpSpMkLst>
        </pc:grpChg>
        <pc:grpChg chg="mod">
          <ac:chgData name="Wegner, Volkmar (Allianz Versicherungs AG)" userId="902289d2-7847-4aa5-87f0-a911539336b1" providerId="ADAL" clId="{9E3018C5-19B5-448D-8774-37A925D3C81D}" dt="2024-05-07T07:31:30.514" v="305"/>
          <ac:grpSpMkLst>
            <pc:docMk/>
            <pc:sldMk cId="746441493" sldId="497"/>
            <ac:grpSpMk id="37" creationId="{B5CD6C9F-EBE5-934B-17CC-F0183E4F15A4}"/>
          </ac:grpSpMkLst>
        </pc:grpChg>
        <pc:grpChg chg="mod">
          <ac:chgData name="Wegner, Volkmar (Allianz Versicherungs AG)" userId="902289d2-7847-4aa5-87f0-a911539336b1" providerId="ADAL" clId="{9E3018C5-19B5-448D-8774-37A925D3C81D}" dt="2024-05-07T07:31:30.514" v="305"/>
          <ac:grpSpMkLst>
            <pc:docMk/>
            <pc:sldMk cId="746441493" sldId="497"/>
            <ac:grpSpMk id="38" creationId="{7DDB4FD3-CE59-A45A-E741-8483AACC9FFF}"/>
          </ac:grpSpMkLst>
        </pc:grpChg>
        <pc:grpChg chg="add del mod">
          <ac:chgData name="Wegner, Volkmar (Allianz Versicherungs AG)" userId="902289d2-7847-4aa5-87f0-a911539336b1" providerId="ADAL" clId="{9E3018C5-19B5-448D-8774-37A925D3C81D}" dt="2024-05-07T07:34:36.228" v="338" actId="165"/>
          <ac:grpSpMkLst>
            <pc:docMk/>
            <pc:sldMk cId="746441493" sldId="497"/>
            <ac:grpSpMk id="57" creationId="{AA9D7F08-8207-309B-0AB2-BDEC4C2492E8}"/>
          </ac:grpSpMkLst>
        </pc:grpChg>
        <pc:grpChg chg="add del mod">
          <ac:chgData name="Wegner, Volkmar (Allianz Versicherungs AG)" userId="902289d2-7847-4aa5-87f0-a911539336b1" providerId="ADAL" clId="{9E3018C5-19B5-448D-8774-37A925D3C81D}" dt="2024-05-07T07:34:36.228" v="338" actId="165"/>
          <ac:grpSpMkLst>
            <pc:docMk/>
            <pc:sldMk cId="746441493" sldId="497"/>
            <ac:grpSpMk id="63" creationId="{012C5B0B-F724-A00C-648B-84B28BE5821F}"/>
          </ac:grpSpMkLst>
        </pc:grpChg>
        <pc:grpChg chg="add del mod">
          <ac:chgData name="Wegner, Volkmar (Allianz Versicherungs AG)" userId="902289d2-7847-4aa5-87f0-a911539336b1" providerId="ADAL" clId="{9E3018C5-19B5-448D-8774-37A925D3C81D}" dt="2024-05-07T07:41:54.886" v="370" actId="165"/>
          <ac:grpSpMkLst>
            <pc:docMk/>
            <pc:sldMk cId="746441493" sldId="497"/>
            <ac:grpSpMk id="210" creationId="{D21776AB-29F9-20BD-0325-887AC3E51573}"/>
          </ac:grpSpMkLst>
        </pc:grpChg>
        <pc:grpChg chg="add mod">
          <ac:chgData name="Wegner, Volkmar (Allianz Versicherungs AG)" userId="902289d2-7847-4aa5-87f0-a911539336b1" providerId="ADAL" clId="{9E3018C5-19B5-448D-8774-37A925D3C81D}" dt="2024-05-07T07:46:52.837" v="490" actId="164"/>
          <ac:grpSpMkLst>
            <pc:docMk/>
            <pc:sldMk cId="746441493" sldId="497"/>
            <ac:grpSpMk id="214" creationId="{997556F0-EC0B-72DC-B3F4-79BB95D49A9D}"/>
          </ac:grpSpMkLst>
        </pc:grpChg>
        <pc:picChg chg="del">
          <ac:chgData name="Wegner, Volkmar (Allianz Versicherungs AG)" userId="902289d2-7847-4aa5-87f0-a911539336b1" providerId="ADAL" clId="{9E3018C5-19B5-448D-8774-37A925D3C81D}" dt="2024-05-07T07:27:12.738" v="224" actId="27803"/>
          <ac:picMkLst>
            <pc:docMk/>
            <pc:sldMk cId="746441493" sldId="497"/>
            <ac:picMk id="198" creationId="{410C87AF-0DA6-2814-FD06-8094F0DA8960}"/>
          </ac:picMkLst>
        </pc:picChg>
        <pc:picChg chg="add mod">
          <ac:chgData name="Wegner, Volkmar (Allianz Versicherungs AG)" userId="902289d2-7847-4aa5-87f0-a911539336b1" providerId="ADAL" clId="{9E3018C5-19B5-448D-8774-37A925D3C81D}" dt="2024-05-07T07:46:52.837" v="490" actId="164"/>
          <ac:picMkLst>
            <pc:docMk/>
            <pc:sldMk cId="746441493" sldId="497"/>
            <ac:picMk id="213" creationId="{7A807F0B-874B-2772-D116-D96D44485923}"/>
          </ac:picMkLst>
        </pc:picChg>
      </pc:sldChg>
      <pc:sldChg chg="addSp delSp modSp mod">
        <pc:chgData name="Wegner, Volkmar (Allianz Versicherungs AG)" userId="902289d2-7847-4aa5-87f0-a911539336b1" providerId="ADAL" clId="{9E3018C5-19B5-448D-8774-37A925D3C81D}" dt="2024-05-07T07:33:32.595" v="333" actId="165"/>
        <pc:sldMkLst>
          <pc:docMk/>
          <pc:sldMk cId="1775352966" sldId="500"/>
        </pc:sldMkLst>
        <pc:spChg chg="mod topLvl">
          <ac:chgData name="Wegner, Volkmar (Allianz Versicherungs AG)" userId="902289d2-7847-4aa5-87f0-a911539336b1" providerId="ADAL" clId="{9E3018C5-19B5-448D-8774-37A925D3C81D}" dt="2024-05-07T07:31:09.217" v="304" actId="165"/>
          <ac:spMkLst>
            <pc:docMk/>
            <pc:sldMk cId="1775352966" sldId="500"/>
            <ac:spMk id="11" creationId="{2EA8941E-5677-095A-6D6B-EBC03DDD7395}"/>
          </ac:spMkLst>
        </pc:spChg>
        <pc:spChg chg="mod">
          <ac:chgData name="Wegner, Volkmar (Allianz Versicherungs AG)" userId="902289d2-7847-4aa5-87f0-a911539336b1" providerId="ADAL" clId="{9E3018C5-19B5-448D-8774-37A925D3C81D}" dt="2024-05-07T07:33:32.595" v="333" actId="165"/>
          <ac:spMkLst>
            <pc:docMk/>
            <pc:sldMk cId="1775352966" sldId="500"/>
            <ac:spMk id="18" creationId="{529F63A7-E8A5-1A09-055A-216A432DE706}"/>
          </ac:spMkLst>
        </pc:spChg>
        <pc:spChg chg="mod">
          <ac:chgData name="Wegner, Volkmar (Allianz Versicherungs AG)" userId="902289d2-7847-4aa5-87f0-a911539336b1" providerId="ADAL" clId="{9E3018C5-19B5-448D-8774-37A925D3C81D}" dt="2024-05-07T07:33:32.595" v="333" actId="165"/>
          <ac:spMkLst>
            <pc:docMk/>
            <pc:sldMk cId="1775352966" sldId="500"/>
            <ac:spMk id="19" creationId="{90EA4AB2-0F67-6335-8E30-E56BE26F4EBF}"/>
          </ac:spMkLst>
        </pc:spChg>
        <pc:spChg chg="mod">
          <ac:chgData name="Wegner, Volkmar (Allianz Versicherungs AG)" userId="902289d2-7847-4aa5-87f0-a911539336b1" providerId="ADAL" clId="{9E3018C5-19B5-448D-8774-37A925D3C81D}" dt="2024-05-07T07:33:32.595" v="333" actId="165"/>
          <ac:spMkLst>
            <pc:docMk/>
            <pc:sldMk cId="1775352966" sldId="500"/>
            <ac:spMk id="20" creationId="{BB790936-264B-9E27-DC63-B23DCE57997B}"/>
          </ac:spMkLst>
        </pc:spChg>
        <pc:spChg chg="mod">
          <ac:chgData name="Wegner, Volkmar (Allianz Versicherungs AG)" userId="902289d2-7847-4aa5-87f0-a911539336b1" providerId="ADAL" clId="{9E3018C5-19B5-448D-8774-37A925D3C81D}" dt="2024-05-07T07:33:32.595" v="333" actId="165"/>
          <ac:spMkLst>
            <pc:docMk/>
            <pc:sldMk cId="1775352966" sldId="500"/>
            <ac:spMk id="21" creationId="{81799102-0712-6D24-A517-3C6BE8612490}"/>
          </ac:spMkLst>
        </pc:spChg>
        <pc:spChg chg="mod">
          <ac:chgData name="Wegner, Volkmar (Allianz Versicherungs AG)" userId="902289d2-7847-4aa5-87f0-a911539336b1" providerId="ADAL" clId="{9E3018C5-19B5-448D-8774-37A925D3C81D}" dt="2024-05-07T07:33:32.595" v="333" actId="165"/>
          <ac:spMkLst>
            <pc:docMk/>
            <pc:sldMk cId="1775352966" sldId="500"/>
            <ac:spMk id="22" creationId="{4BAF509F-7FA0-9ABF-5F96-BCBFA4D95828}"/>
          </ac:spMkLst>
        </pc:spChg>
        <pc:spChg chg="mod">
          <ac:chgData name="Wegner, Volkmar (Allianz Versicherungs AG)" userId="902289d2-7847-4aa5-87f0-a911539336b1" providerId="ADAL" clId="{9E3018C5-19B5-448D-8774-37A925D3C81D}" dt="2024-05-07T07:33:32.595" v="333" actId="165"/>
          <ac:spMkLst>
            <pc:docMk/>
            <pc:sldMk cId="1775352966" sldId="500"/>
            <ac:spMk id="23" creationId="{9163A89E-5C9C-D63C-1F37-E69861782163}"/>
          </ac:spMkLst>
        </pc:spChg>
        <pc:spChg chg="mod">
          <ac:chgData name="Wegner, Volkmar (Allianz Versicherungs AG)" userId="902289d2-7847-4aa5-87f0-a911539336b1" providerId="ADAL" clId="{9E3018C5-19B5-448D-8774-37A925D3C81D}" dt="2024-05-07T07:33:32.595" v="333" actId="165"/>
          <ac:spMkLst>
            <pc:docMk/>
            <pc:sldMk cId="1775352966" sldId="500"/>
            <ac:spMk id="24" creationId="{333DF5EB-9639-1C62-239E-F150C0B15613}"/>
          </ac:spMkLst>
        </pc:spChg>
        <pc:spChg chg="mod">
          <ac:chgData name="Wegner, Volkmar (Allianz Versicherungs AG)" userId="902289d2-7847-4aa5-87f0-a911539336b1" providerId="ADAL" clId="{9E3018C5-19B5-448D-8774-37A925D3C81D}" dt="2024-05-07T07:33:32.595" v="333" actId="165"/>
          <ac:spMkLst>
            <pc:docMk/>
            <pc:sldMk cId="1775352966" sldId="500"/>
            <ac:spMk id="25" creationId="{3BB10463-A20C-8902-C513-8392F6FB6BAE}"/>
          </ac:spMkLst>
        </pc:spChg>
        <pc:spChg chg="mod">
          <ac:chgData name="Wegner, Volkmar (Allianz Versicherungs AG)" userId="902289d2-7847-4aa5-87f0-a911539336b1" providerId="ADAL" clId="{9E3018C5-19B5-448D-8774-37A925D3C81D}" dt="2024-05-07T07:33:32.595" v="333" actId="165"/>
          <ac:spMkLst>
            <pc:docMk/>
            <pc:sldMk cId="1775352966" sldId="500"/>
            <ac:spMk id="26" creationId="{C4426075-F03B-8BE4-6579-2FA4CF0312B7}"/>
          </ac:spMkLst>
        </pc:spChg>
        <pc:spChg chg="mod">
          <ac:chgData name="Wegner, Volkmar (Allianz Versicherungs AG)" userId="902289d2-7847-4aa5-87f0-a911539336b1" providerId="ADAL" clId="{9E3018C5-19B5-448D-8774-37A925D3C81D}" dt="2024-05-07T07:33:32.595" v="333" actId="165"/>
          <ac:spMkLst>
            <pc:docMk/>
            <pc:sldMk cId="1775352966" sldId="500"/>
            <ac:spMk id="27" creationId="{4A382505-B81B-16A2-6C2E-5AA341BF88D9}"/>
          </ac:spMkLst>
        </pc:spChg>
        <pc:spChg chg="mod">
          <ac:chgData name="Wegner, Volkmar (Allianz Versicherungs AG)" userId="902289d2-7847-4aa5-87f0-a911539336b1" providerId="ADAL" clId="{9E3018C5-19B5-448D-8774-37A925D3C81D}" dt="2024-05-07T07:33:32.595" v="333" actId="165"/>
          <ac:spMkLst>
            <pc:docMk/>
            <pc:sldMk cId="1775352966" sldId="500"/>
            <ac:spMk id="28" creationId="{1D7324E4-10EE-F3DE-7F1E-AF4BEA634C09}"/>
          </ac:spMkLst>
        </pc:spChg>
        <pc:spChg chg="mod">
          <ac:chgData name="Wegner, Volkmar (Allianz Versicherungs AG)" userId="902289d2-7847-4aa5-87f0-a911539336b1" providerId="ADAL" clId="{9E3018C5-19B5-448D-8774-37A925D3C81D}" dt="2024-05-07T07:33:32.595" v="333" actId="165"/>
          <ac:spMkLst>
            <pc:docMk/>
            <pc:sldMk cId="1775352966" sldId="500"/>
            <ac:spMk id="29" creationId="{3279393B-90DB-BE5C-B135-5BE7AF65ECAB}"/>
          </ac:spMkLst>
        </pc:spChg>
        <pc:spChg chg="mod">
          <ac:chgData name="Wegner, Volkmar (Allianz Versicherungs AG)" userId="902289d2-7847-4aa5-87f0-a911539336b1" providerId="ADAL" clId="{9E3018C5-19B5-448D-8774-37A925D3C81D}" dt="2024-05-07T07:33:32.595" v="333" actId="165"/>
          <ac:spMkLst>
            <pc:docMk/>
            <pc:sldMk cId="1775352966" sldId="500"/>
            <ac:spMk id="30" creationId="{D2D7D120-9B6B-2BE7-4BE1-E9996F4C14A2}"/>
          </ac:spMkLst>
        </pc:spChg>
        <pc:spChg chg="mod">
          <ac:chgData name="Wegner, Volkmar (Allianz Versicherungs AG)" userId="902289d2-7847-4aa5-87f0-a911539336b1" providerId="ADAL" clId="{9E3018C5-19B5-448D-8774-37A925D3C81D}" dt="2024-05-07T07:33:32.595" v="333" actId="165"/>
          <ac:spMkLst>
            <pc:docMk/>
            <pc:sldMk cId="1775352966" sldId="500"/>
            <ac:spMk id="32" creationId="{8A920C4A-E282-2BDA-9043-507EE2DD363E}"/>
          </ac:spMkLst>
        </pc:spChg>
        <pc:spChg chg="mod">
          <ac:chgData name="Wegner, Volkmar (Allianz Versicherungs AG)" userId="902289d2-7847-4aa5-87f0-a911539336b1" providerId="ADAL" clId="{9E3018C5-19B5-448D-8774-37A925D3C81D}" dt="2024-05-07T07:33:32.595" v="333" actId="165"/>
          <ac:spMkLst>
            <pc:docMk/>
            <pc:sldMk cId="1775352966" sldId="500"/>
            <ac:spMk id="33" creationId="{4A1A6590-2DD3-0FEA-A4F3-8750C52CAA3E}"/>
          </ac:spMkLst>
        </pc:spChg>
        <pc:spChg chg="mod">
          <ac:chgData name="Wegner, Volkmar (Allianz Versicherungs AG)" userId="902289d2-7847-4aa5-87f0-a911539336b1" providerId="ADAL" clId="{9E3018C5-19B5-448D-8774-37A925D3C81D}" dt="2024-05-07T07:33:32.595" v="333" actId="165"/>
          <ac:spMkLst>
            <pc:docMk/>
            <pc:sldMk cId="1775352966" sldId="500"/>
            <ac:spMk id="34" creationId="{FF1DBE28-A2B5-98A6-B70F-DA64381B07EC}"/>
          </ac:spMkLst>
        </pc:spChg>
        <pc:spChg chg="mod">
          <ac:chgData name="Wegner, Volkmar (Allianz Versicherungs AG)" userId="902289d2-7847-4aa5-87f0-a911539336b1" providerId="ADAL" clId="{9E3018C5-19B5-448D-8774-37A925D3C81D}" dt="2024-05-07T07:33:32.595" v="333" actId="165"/>
          <ac:spMkLst>
            <pc:docMk/>
            <pc:sldMk cId="1775352966" sldId="500"/>
            <ac:spMk id="35" creationId="{7292D9EE-E90E-65E3-56DD-581A72F6DF6E}"/>
          </ac:spMkLst>
        </pc:spChg>
        <pc:spChg chg="mod">
          <ac:chgData name="Wegner, Volkmar (Allianz Versicherungs AG)" userId="902289d2-7847-4aa5-87f0-a911539336b1" providerId="ADAL" clId="{9E3018C5-19B5-448D-8774-37A925D3C81D}" dt="2024-05-07T07:33:32.595" v="333" actId="165"/>
          <ac:spMkLst>
            <pc:docMk/>
            <pc:sldMk cId="1775352966" sldId="500"/>
            <ac:spMk id="36" creationId="{CD3853E9-DE37-E0C4-3116-13D6EFD4F895}"/>
          </ac:spMkLst>
        </pc:spChg>
        <pc:grpChg chg="del mod">
          <ac:chgData name="Wegner, Volkmar (Allianz Versicherungs AG)" userId="902289d2-7847-4aa5-87f0-a911539336b1" providerId="ADAL" clId="{9E3018C5-19B5-448D-8774-37A925D3C81D}" dt="2024-05-07T07:31:09.217" v="304" actId="165"/>
          <ac:grpSpMkLst>
            <pc:docMk/>
            <pc:sldMk cId="1775352966" sldId="500"/>
            <ac:grpSpMk id="10" creationId="{61734D9B-7CA9-046A-0F56-BFFD9FFAA8F1}"/>
          </ac:grpSpMkLst>
        </pc:grpChg>
        <pc:grpChg chg="del mod topLvl">
          <ac:chgData name="Wegner, Volkmar (Allianz Versicherungs AG)" userId="902289d2-7847-4aa5-87f0-a911539336b1" providerId="ADAL" clId="{9E3018C5-19B5-448D-8774-37A925D3C81D}" dt="2024-05-07T07:33:32.595" v="333" actId="165"/>
          <ac:grpSpMkLst>
            <pc:docMk/>
            <pc:sldMk cId="1775352966" sldId="500"/>
            <ac:grpSpMk id="12" creationId="{03FACD77-A759-33E6-4E43-F879B99ECEC5}"/>
          </ac:grpSpMkLst>
        </pc:grpChg>
        <pc:grpChg chg="mod topLvl">
          <ac:chgData name="Wegner, Volkmar (Allianz Versicherungs AG)" userId="902289d2-7847-4aa5-87f0-a911539336b1" providerId="ADAL" clId="{9E3018C5-19B5-448D-8774-37A925D3C81D}" dt="2024-05-07T07:33:32.595" v="333" actId="165"/>
          <ac:grpSpMkLst>
            <pc:docMk/>
            <pc:sldMk cId="1775352966" sldId="500"/>
            <ac:grpSpMk id="17" creationId="{12BEAD51-9E30-072C-F061-790C9879CEAD}"/>
          </ac:grpSpMkLst>
        </pc:grpChg>
        <pc:grpChg chg="mod topLvl">
          <ac:chgData name="Wegner, Volkmar (Allianz Versicherungs AG)" userId="902289d2-7847-4aa5-87f0-a911539336b1" providerId="ADAL" clId="{9E3018C5-19B5-448D-8774-37A925D3C81D}" dt="2024-05-07T07:33:32.595" v="333" actId="165"/>
          <ac:grpSpMkLst>
            <pc:docMk/>
            <pc:sldMk cId="1775352966" sldId="500"/>
            <ac:grpSpMk id="31" creationId="{75307D8E-A90B-56AA-071B-88747AE35B13}"/>
          </ac:grpSpMkLst>
        </pc:grpChg>
        <pc:graphicFrameChg chg="modGraphic">
          <ac:chgData name="Wegner, Volkmar (Allianz Versicherungs AG)" userId="902289d2-7847-4aa5-87f0-a911539336b1" providerId="ADAL" clId="{9E3018C5-19B5-448D-8774-37A925D3C81D}" dt="2024-05-07T07:24:07.452" v="214" actId="113"/>
          <ac:graphicFrameMkLst>
            <pc:docMk/>
            <pc:sldMk cId="1775352966" sldId="500"/>
            <ac:graphicFrameMk id="2" creationId="{8D989180-A992-E5CC-7D2D-82FE70C1338B}"/>
          </ac:graphicFrameMkLst>
        </pc:graphicFrameChg>
        <pc:graphicFrameChg chg="add del mod modGraphic">
          <ac:chgData name="Wegner, Volkmar (Allianz Versicherungs AG)" userId="902289d2-7847-4aa5-87f0-a911539336b1" providerId="ADAL" clId="{9E3018C5-19B5-448D-8774-37A925D3C81D}" dt="2024-05-07T07:27:00.500" v="223" actId="478"/>
          <ac:graphicFrameMkLst>
            <pc:docMk/>
            <pc:sldMk cId="1775352966" sldId="500"/>
            <ac:graphicFrameMk id="3" creationId="{F8AB7A83-C5CB-598F-88C7-3BEF3D4F15F2}"/>
          </ac:graphicFrameMkLst>
        </pc:graphicFrameChg>
        <pc:graphicFrameChg chg="mod modGraphic">
          <ac:chgData name="Wegner, Volkmar (Allianz Versicherungs AG)" userId="902289d2-7847-4aa5-87f0-a911539336b1" providerId="ADAL" clId="{9E3018C5-19B5-448D-8774-37A925D3C81D}" dt="2024-05-07T07:23:12.444" v="189" actId="20577"/>
          <ac:graphicFrameMkLst>
            <pc:docMk/>
            <pc:sldMk cId="1775352966" sldId="500"/>
            <ac:graphicFrameMk id="14" creationId="{7A3C7D20-D8D0-7B06-3C96-6E5828BFCC41}"/>
          </ac:graphicFrameMkLst>
        </pc:graphicFrameChg>
        <pc:picChg chg="del">
          <ac:chgData name="Wegner, Volkmar (Allianz Versicherungs AG)" userId="902289d2-7847-4aa5-87f0-a911539336b1" providerId="ADAL" clId="{9E3018C5-19B5-448D-8774-37A925D3C81D}" dt="2024-05-07T07:30:49.154" v="303" actId="27803"/>
          <ac:picMkLst>
            <pc:docMk/>
            <pc:sldMk cId="1775352966" sldId="500"/>
            <ac:picMk id="6" creationId="{0A4291C3-9143-4699-EAAE-BD2A645EA5F5}"/>
          </ac:picMkLst>
        </pc:picChg>
      </pc:sldChg>
    </pc:docChg>
  </pc:docChgLst>
  <pc:docChgLst>
    <pc:chgData name="Wegner, Volkmar (Allianz Versicherungs AG)" userId="902289d2-7847-4aa5-87f0-a911539336b1" providerId="ADAL" clId="{08EC4E5F-0A50-4A50-8335-51C54DD68172}"/>
    <pc:docChg chg="modSld">
      <pc:chgData name="Wegner, Volkmar (Allianz Versicherungs AG)" userId="902289d2-7847-4aa5-87f0-a911539336b1" providerId="ADAL" clId="{08EC4E5F-0A50-4A50-8335-51C54DD68172}" dt="2024-05-07T08:30:49.011" v="0" actId="20577"/>
      <pc:docMkLst>
        <pc:docMk/>
      </pc:docMkLst>
      <pc:sldChg chg="modSp mod">
        <pc:chgData name="Wegner, Volkmar (Allianz Versicherungs AG)" userId="902289d2-7847-4aa5-87f0-a911539336b1" providerId="ADAL" clId="{08EC4E5F-0A50-4A50-8335-51C54DD68172}" dt="2024-05-07T08:30:49.011" v="0" actId="20577"/>
        <pc:sldMkLst>
          <pc:docMk/>
          <pc:sldMk cId="1246770874" sldId="453"/>
        </pc:sldMkLst>
        <pc:spChg chg="mod">
          <ac:chgData name="Wegner, Volkmar (Allianz Versicherungs AG)" userId="902289d2-7847-4aa5-87f0-a911539336b1" providerId="ADAL" clId="{08EC4E5F-0A50-4A50-8335-51C54DD68172}" dt="2024-05-07T08:30:49.011" v="0" actId="20577"/>
          <ac:spMkLst>
            <pc:docMk/>
            <pc:sldMk cId="1246770874" sldId="453"/>
            <ac:spMk id="12" creationId="{D7288FB4-8D6E-4564-A0F7-0020F4D3B75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728768018304209E-3"/>
          <c:y val="0"/>
          <c:w val="0.60221084679643544"/>
          <c:h val="0.99222054452477859"/>
        </c:manualLayout>
      </c:layout>
      <c:doughnutChart>
        <c:varyColors val="1"/>
        <c:ser>
          <c:idx val="0"/>
          <c:order val="0"/>
          <c:tx>
            <c:strRef>
              <c:f>Tabelle1!$B$1</c:f>
              <c:strCache>
                <c:ptCount val="1"/>
                <c:pt idx="0">
                  <c:v>Verkauf</c:v>
                </c:pt>
              </c:strCache>
            </c:strRef>
          </c:tx>
          <c:dPt>
            <c:idx val="0"/>
            <c:bubble3D val="0"/>
            <c:spPr>
              <a:solidFill>
                <a:schemeClr val="bg1"/>
              </a:solidFill>
              <a:ln w="19050">
                <a:solidFill>
                  <a:schemeClr val="lt1"/>
                </a:solidFill>
              </a:ln>
              <a:effectLst/>
            </c:spPr>
            <c:extLst>
              <c:ext xmlns:c16="http://schemas.microsoft.com/office/drawing/2014/chart" uri="{C3380CC4-5D6E-409C-BE32-E72D297353CC}">
                <c16:uniqueId val="{00000001-B334-E042-B1FE-6BEDF18126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34-E042-B1FE-6BEDF18126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34-E042-B1FE-6BEDF18126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34-E042-B1FE-6BEDF1812614}"/>
              </c:ext>
            </c:extLst>
          </c:dPt>
          <c:dLbls>
            <c:dLbl>
              <c:idx val="0"/>
              <c:layout>
                <c:manualLayout>
                  <c:x val="3.420374226645314E-2"/>
                  <c:y val="-0.1859718393107460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34-E042-B1FE-6BEDF181261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66</c:v>
                </c:pt>
                <c:pt idx="1">
                  <c:v>19</c:v>
                </c:pt>
                <c:pt idx="2">
                  <c:v>10</c:v>
                </c:pt>
                <c:pt idx="3">
                  <c:v>5</c:v>
                </c:pt>
              </c:numCache>
            </c:numRef>
          </c:val>
          <c:extLst>
            <c:ext xmlns:c16="http://schemas.microsoft.com/office/drawing/2014/chart" uri="{C3380CC4-5D6E-409C-BE32-E72D297353CC}">
              <c16:uniqueId val="{00000008-B334-E042-B1FE-6BEDF1812614}"/>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90601020926673E-3"/>
          <c:y val="2.7477484962281081E-2"/>
          <c:w val="0.63463544310194187"/>
          <c:h val="0.96721859695892243"/>
        </c:manualLayout>
      </c:layout>
      <c:doughnutChart>
        <c:varyColors val="1"/>
        <c:ser>
          <c:idx val="0"/>
          <c:order val="0"/>
          <c:tx>
            <c:strRef>
              <c:f>Tabelle1!$B$1</c:f>
              <c:strCache>
                <c:ptCount val="1"/>
                <c:pt idx="0">
                  <c:v>Verkauf</c:v>
                </c:pt>
              </c:strCache>
            </c:strRef>
          </c:tx>
          <c:dPt>
            <c:idx val="0"/>
            <c:bubble3D val="0"/>
            <c:spPr>
              <a:solidFill>
                <a:schemeClr val="bg1"/>
              </a:solidFill>
              <a:ln w="19050">
                <a:solidFill>
                  <a:schemeClr val="lt1"/>
                </a:solidFill>
              </a:ln>
              <a:effectLst/>
            </c:spPr>
            <c:extLst>
              <c:ext xmlns:c16="http://schemas.microsoft.com/office/drawing/2014/chart" uri="{C3380CC4-5D6E-409C-BE32-E72D297353CC}">
                <c16:uniqueId val="{00000001-6A1B-A94F-BFC5-DE33FCCE69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A1B-A94F-BFC5-DE33FCCE69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A1B-A94F-BFC5-DE33FCCE695F}"/>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6A1B-A94F-BFC5-DE33FCCE695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A1B-A94F-BFC5-DE33FCCE695F}"/>
              </c:ext>
            </c:extLst>
          </c:dPt>
          <c:cat>
            <c:strRef>
              <c:f>Tabelle1!$A$2:$A$6</c:f>
              <c:strCache>
                <c:ptCount val="4"/>
                <c:pt idx="0">
                  <c:v>2019</c:v>
                </c:pt>
                <c:pt idx="1">
                  <c:v>X</c:v>
                </c:pt>
                <c:pt idx="2">
                  <c:v>X</c:v>
                </c:pt>
                <c:pt idx="3">
                  <c:v>2023</c:v>
                </c:pt>
              </c:strCache>
            </c:strRef>
          </c:cat>
          <c:val>
            <c:numRef>
              <c:f>Tabelle1!$B$2:$B$6</c:f>
              <c:numCache>
                <c:formatCode>General</c:formatCode>
                <c:ptCount val="5"/>
                <c:pt idx="0">
                  <c:v>27</c:v>
                </c:pt>
                <c:pt idx="1">
                  <c:v>0</c:v>
                </c:pt>
                <c:pt idx="2">
                  <c:v>0</c:v>
                </c:pt>
                <c:pt idx="3">
                  <c:v>2</c:v>
                </c:pt>
              </c:numCache>
            </c:numRef>
          </c:val>
          <c:extLst>
            <c:ext xmlns:c16="http://schemas.microsoft.com/office/drawing/2014/chart" uri="{C3380CC4-5D6E-409C-BE32-E72D297353CC}">
              <c16:uniqueId val="{0000000A-6A1B-A94F-BFC5-DE33FCCE695F}"/>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68227844902907"/>
          <c:y val="2.7477386486546736E-2"/>
          <c:w val="0.63463544310194187"/>
          <c:h val="0.96721859695892243"/>
        </c:manualLayout>
      </c:layout>
      <c:doughnutChart>
        <c:varyColors val="1"/>
        <c:ser>
          <c:idx val="0"/>
          <c:order val="0"/>
          <c:tx>
            <c:strRef>
              <c:f>Tabelle1!$B$1</c:f>
              <c:strCache>
                <c:ptCount val="1"/>
                <c:pt idx="0">
                  <c:v>Verkauf</c:v>
                </c:pt>
              </c:strCache>
            </c:strRef>
          </c:tx>
          <c:dPt>
            <c:idx val="0"/>
            <c:bubble3D val="0"/>
            <c:spPr>
              <a:solidFill>
                <a:schemeClr val="bg1"/>
              </a:solidFill>
              <a:ln w="19050">
                <a:solidFill>
                  <a:schemeClr val="lt1"/>
                </a:solidFill>
              </a:ln>
              <a:effectLst/>
            </c:spPr>
            <c:extLst>
              <c:ext xmlns:c16="http://schemas.microsoft.com/office/drawing/2014/chart" uri="{C3380CC4-5D6E-409C-BE32-E72D297353CC}">
                <c16:uniqueId val="{00000001-9695-6B45-A9B6-949C28A8E5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695-6B45-A9B6-949C28A8E5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695-6B45-A9B6-949C28A8E551}"/>
              </c:ext>
            </c:extLst>
          </c:dPt>
          <c:dPt>
            <c:idx val="3"/>
            <c:bubble3D val="0"/>
            <c:spPr>
              <a:solidFill>
                <a:srgbClr val="F62459"/>
              </a:solidFill>
              <a:ln w="19050">
                <a:solidFill>
                  <a:schemeClr val="lt1"/>
                </a:solidFill>
              </a:ln>
              <a:effectLst/>
            </c:spPr>
            <c:extLst>
              <c:ext xmlns:c16="http://schemas.microsoft.com/office/drawing/2014/chart" uri="{C3380CC4-5D6E-409C-BE32-E72D297353CC}">
                <c16:uniqueId val="{00000007-9695-6B45-A9B6-949C28A8E55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695-6B45-A9B6-949C28A8E551}"/>
              </c:ext>
            </c:extLst>
          </c:dPt>
          <c:cat>
            <c:strRef>
              <c:f>Tabelle1!$A$2:$A$6</c:f>
              <c:strCache>
                <c:ptCount val="4"/>
                <c:pt idx="0">
                  <c:v>2019</c:v>
                </c:pt>
                <c:pt idx="1">
                  <c:v>X</c:v>
                </c:pt>
                <c:pt idx="2">
                  <c:v>X</c:v>
                </c:pt>
                <c:pt idx="3">
                  <c:v>2023</c:v>
                </c:pt>
              </c:strCache>
            </c:strRef>
          </c:cat>
          <c:val>
            <c:numRef>
              <c:f>Tabelle1!$B$2:$B$6</c:f>
              <c:numCache>
                <c:formatCode>General</c:formatCode>
                <c:ptCount val="5"/>
                <c:pt idx="0">
                  <c:v>6</c:v>
                </c:pt>
                <c:pt idx="1">
                  <c:v>0</c:v>
                </c:pt>
                <c:pt idx="2">
                  <c:v>0</c:v>
                </c:pt>
                <c:pt idx="3">
                  <c:v>0.1</c:v>
                </c:pt>
              </c:numCache>
            </c:numRef>
          </c:val>
          <c:extLst>
            <c:ext xmlns:c16="http://schemas.microsoft.com/office/drawing/2014/chart" uri="{C3380CC4-5D6E-409C-BE32-E72D297353CC}">
              <c16:uniqueId val="{0000000A-9695-6B45-A9B6-949C28A8E551}"/>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68227844902907"/>
          <c:y val="2.7477386486546736E-2"/>
          <c:w val="0.63463544310194187"/>
          <c:h val="0.96721859695892243"/>
        </c:manualLayout>
      </c:layout>
      <c:doughnutChart>
        <c:varyColors val="1"/>
        <c:ser>
          <c:idx val="0"/>
          <c:order val="0"/>
          <c:tx>
            <c:strRef>
              <c:f>Tabelle1!$B$1</c:f>
              <c:strCache>
                <c:ptCount val="1"/>
                <c:pt idx="0">
                  <c:v>Verkauf</c:v>
                </c:pt>
              </c:strCache>
            </c:strRef>
          </c:tx>
          <c:dPt>
            <c:idx val="0"/>
            <c:bubble3D val="0"/>
            <c:spPr>
              <a:solidFill>
                <a:schemeClr val="bg1"/>
              </a:solidFill>
              <a:ln w="19050">
                <a:solidFill>
                  <a:schemeClr val="lt1"/>
                </a:solidFill>
              </a:ln>
              <a:effectLst/>
            </c:spPr>
            <c:extLst>
              <c:ext xmlns:c16="http://schemas.microsoft.com/office/drawing/2014/chart" uri="{C3380CC4-5D6E-409C-BE32-E72D297353CC}">
                <c16:uniqueId val="{00000001-6777-FA4B-AE0B-24314F5415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77-FA4B-AE0B-24314F5415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77-FA4B-AE0B-24314F54154F}"/>
              </c:ext>
            </c:extLst>
          </c:dPt>
          <c:dPt>
            <c:idx val="3"/>
            <c:bubble3D val="0"/>
            <c:spPr>
              <a:solidFill>
                <a:srgbClr val="F62459"/>
              </a:solidFill>
              <a:ln w="19050">
                <a:solidFill>
                  <a:schemeClr val="lt1"/>
                </a:solidFill>
              </a:ln>
              <a:effectLst/>
            </c:spPr>
            <c:extLst>
              <c:ext xmlns:c16="http://schemas.microsoft.com/office/drawing/2014/chart" uri="{C3380CC4-5D6E-409C-BE32-E72D297353CC}">
                <c16:uniqueId val="{00000007-6777-FA4B-AE0B-24314F54154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777-FA4B-AE0B-24314F54154F}"/>
              </c:ext>
            </c:extLst>
          </c:dPt>
          <c:cat>
            <c:strRef>
              <c:f>Tabelle1!$A$2:$A$6</c:f>
              <c:strCache>
                <c:ptCount val="4"/>
                <c:pt idx="0">
                  <c:v>2019</c:v>
                </c:pt>
                <c:pt idx="1">
                  <c:v>X</c:v>
                </c:pt>
                <c:pt idx="2">
                  <c:v>X</c:v>
                </c:pt>
                <c:pt idx="3">
                  <c:v>2023</c:v>
                </c:pt>
              </c:strCache>
            </c:strRef>
          </c:cat>
          <c:val>
            <c:numRef>
              <c:f>Tabelle1!$B$2:$B$6</c:f>
              <c:numCache>
                <c:formatCode>General</c:formatCode>
                <c:ptCount val="5"/>
                <c:pt idx="0">
                  <c:v>10</c:v>
                </c:pt>
                <c:pt idx="1">
                  <c:v>0</c:v>
                </c:pt>
                <c:pt idx="2">
                  <c:v>0</c:v>
                </c:pt>
                <c:pt idx="3">
                  <c:v>0.5</c:v>
                </c:pt>
              </c:numCache>
            </c:numRef>
          </c:val>
          <c:extLst>
            <c:ext xmlns:c16="http://schemas.microsoft.com/office/drawing/2014/chart" uri="{C3380CC4-5D6E-409C-BE32-E72D297353CC}">
              <c16:uniqueId val="{0000000A-6777-FA4B-AE0B-24314F54154F}"/>
            </c:ext>
          </c:extLst>
        </c:ser>
        <c:dLbls>
          <c:showLegendKey val="0"/>
          <c:showVal val="0"/>
          <c:showCatName val="0"/>
          <c:showSerName val="0"/>
          <c:showPercent val="0"/>
          <c:showBubbleSize val="0"/>
          <c:showLeaderLines val="0"/>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2BDF90F-893A-76C6-8BD5-6D6B06EC305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umsplatzhalter 2">
            <a:extLst>
              <a:ext uri="{FF2B5EF4-FFF2-40B4-BE49-F238E27FC236}">
                <a16:creationId xmlns:a16="http://schemas.microsoft.com/office/drawing/2014/main" id="{9DF854A4-18DA-40DF-46EB-15DE87AEB26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5BBAE52-A218-D345-B681-ED70E2234E3A}" type="datetimeFigureOut">
              <a:rPr lang="de-DE">
                <a:latin typeface="Arial" panose="020B0604020202020204" pitchFamily="34" charset="0"/>
              </a:rPr>
              <a:t>07.05.2024</a:t>
            </a:fld>
            <a:endParaRPr lang="en-US" dirty="0">
              <a:latin typeface="Arial" panose="020B0604020202020204" pitchFamily="34" charset="0"/>
            </a:endParaRPr>
          </a:p>
        </p:txBody>
      </p:sp>
      <p:sp>
        <p:nvSpPr>
          <p:cNvPr id="4" name="Fußzeilenplatzhalter 3">
            <a:extLst>
              <a:ext uri="{FF2B5EF4-FFF2-40B4-BE49-F238E27FC236}">
                <a16:creationId xmlns:a16="http://schemas.microsoft.com/office/drawing/2014/main" id="{70F34578-6410-9891-D889-874ED237277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Foliennummernplatzhalter 4">
            <a:extLst>
              <a:ext uri="{FF2B5EF4-FFF2-40B4-BE49-F238E27FC236}">
                <a16:creationId xmlns:a16="http://schemas.microsoft.com/office/drawing/2014/main" id="{0F91E213-45D3-53D4-B6F9-74026D4634F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2F20384-BC5F-484A-8F51-FBE7ED4C81FC}" type="slidenum">
              <a:rPr>
                <a:latin typeface="Arial" panose="020B0604020202020204" pitchFamily="34" charset="0"/>
              </a:rPr>
              <a:t>‹Nr.›</a:t>
            </a:fld>
            <a:endParaRPr lang="en-US" dirty="0">
              <a:latin typeface="Arial" panose="020B0604020202020204" pitchFamily="34" charset="0"/>
            </a:endParaRPr>
          </a:p>
        </p:txBody>
      </p:sp>
    </p:spTree>
    <p:extLst>
      <p:ext uri="{BB962C8B-B14F-4D97-AF65-F5344CB8AC3E}">
        <p14:creationId xmlns:p14="http://schemas.microsoft.com/office/powerpoint/2010/main" val="903157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Arial" panose="020B0604020202020204" pitchFamily="34" charset="0"/>
              </a:defRPr>
            </a:lvl1pPr>
          </a:lstStyle>
          <a:p>
            <a:fld id="{548C3D90-D258-41E1-BFE3-29A340648A7E}" type="datetimeFigureOut">
              <a:rPr lang="de-DE" smtClean="0"/>
              <a:pPr/>
              <a:t>07.05.2024</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F3E0F7A-EA63-40E1-97FB-D173EE3BA0CC}" type="slidenum">
              <a:rPr lang="de-DE" smtClean="0"/>
              <a:pPr/>
              <a:t>‹Nr.›</a:t>
            </a:fld>
            <a:endParaRPr lang="de-DE" dirty="0"/>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b="0" i="0" kern="1200">
        <a:solidFill>
          <a:schemeClr val="tx1"/>
        </a:solidFill>
        <a:latin typeface="Arial" panose="020B0604020202020204" pitchFamily="34" charset="0"/>
        <a:ea typeface="+mn-ea"/>
        <a:cs typeface="+mn-cs"/>
      </a:defRPr>
    </a:lvl1pPr>
    <a:lvl2pPr marL="483757" algn="l" defTabSz="967514" rtl="0" eaLnBrk="1" latinLnBrk="0" hangingPunct="1">
      <a:defRPr sz="1270" b="0" i="0" kern="1200">
        <a:solidFill>
          <a:schemeClr val="tx1"/>
        </a:solidFill>
        <a:latin typeface="Arial" panose="020B0604020202020204" pitchFamily="34" charset="0"/>
        <a:ea typeface="+mn-ea"/>
        <a:cs typeface="+mn-cs"/>
      </a:defRPr>
    </a:lvl2pPr>
    <a:lvl3pPr marL="967514" algn="l" defTabSz="967514" rtl="0" eaLnBrk="1" latinLnBrk="0" hangingPunct="1">
      <a:defRPr sz="1270" b="0" i="0" kern="1200">
        <a:solidFill>
          <a:schemeClr val="tx1"/>
        </a:solidFill>
        <a:latin typeface="Arial" panose="020B0604020202020204" pitchFamily="34" charset="0"/>
        <a:ea typeface="+mn-ea"/>
        <a:cs typeface="+mn-cs"/>
      </a:defRPr>
    </a:lvl3pPr>
    <a:lvl4pPr marL="1451272" algn="l" defTabSz="967514" rtl="0" eaLnBrk="1" latinLnBrk="0" hangingPunct="1">
      <a:defRPr sz="1270" b="0" i="0" kern="1200">
        <a:solidFill>
          <a:schemeClr val="tx1"/>
        </a:solidFill>
        <a:latin typeface="Arial" panose="020B0604020202020204" pitchFamily="34" charset="0"/>
        <a:ea typeface="+mn-ea"/>
        <a:cs typeface="+mn-cs"/>
      </a:defRPr>
    </a:lvl4pPr>
    <a:lvl5pPr marL="1935029" algn="l" defTabSz="967514" rtl="0" eaLnBrk="1" latinLnBrk="0" hangingPunct="1">
      <a:defRPr sz="1270" b="0" i="0" kern="1200">
        <a:solidFill>
          <a:schemeClr val="tx1"/>
        </a:solidFill>
        <a:latin typeface="Arial" panose="020B0604020202020204" pitchFamily="34" charset="0"/>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1</a:t>
            </a:fld>
            <a:endParaRPr lang="en-US" dirty="0"/>
          </a:p>
        </p:txBody>
      </p:sp>
    </p:spTree>
    <p:extLst>
      <p:ext uri="{BB962C8B-B14F-4D97-AF65-F5344CB8AC3E}">
        <p14:creationId xmlns:p14="http://schemas.microsoft.com/office/powerpoint/2010/main" val="54892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10</a:t>
            </a:fld>
            <a:endParaRPr lang="en-US" dirty="0"/>
          </a:p>
        </p:txBody>
      </p:sp>
    </p:spTree>
    <p:extLst>
      <p:ext uri="{BB962C8B-B14F-4D97-AF65-F5344CB8AC3E}">
        <p14:creationId xmlns:p14="http://schemas.microsoft.com/office/powerpoint/2010/main" val="369542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11</a:t>
            </a:fld>
            <a:endParaRPr lang="en-US" dirty="0"/>
          </a:p>
        </p:txBody>
      </p:sp>
    </p:spTree>
    <p:extLst>
      <p:ext uri="{BB962C8B-B14F-4D97-AF65-F5344CB8AC3E}">
        <p14:creationId xmlns:p14="http://schemas.microsoft.com/office/powerpoint/2010/main" val="287555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12</a:t>
            </a:fld>
            <a:endParaRPr lang="en-US" dirty="0"/>
          </a:p>
        </p:txBody>
      </p:sp>
    </p:spTree>
    <p:extLst>
      <p:ext uri="{BB962C8B-B14F-4D97-AF65-F5344CB8AC3E}">
        <p14:creationId xmlns:p14="http://schemas.microsoft.com/office/powerpoint/2010/main" val="14296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13</a:t>
            </a:fld>
            <a:endParaRPr lang="en-US" dirty="0"/>
          </a:p>
        </p:txBody>
      </p:sp>
    </p:spTree>
    <p:extLst>
      <p:ext uri="{BB962C8B-B14F-4D97-AF65-F5344CB8AC3E}">
        <p14:creationId xmlns:p14="http://schemas.microsoft.com/office/powerpoint/2010/main" val="826243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14</a:t>
            </a:fld>
            <a:endParaRPr lang="en-US" dirty="0"/>
          </a:p>
        </p:txBody>
      </p:sp>
    </p:spTree>
    <p:extLst>
      <p:ext uri="{BB962C8B-B14F-4D97-AF65-F5344CB8AC3E}">
        <p14:creationId xmlns:p14="http://schemas.microsoft.com/office/powerpoint/2010/main" val="2795240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15</a:t>
            </a:fld>
            <a:endParaRPr lang="en-US" dirty="0"/>
          </a:p>
        </p:txBody>
      </p:sp>
    </p:spTree>
    <p:extLst>
      <p:ext uri="{BB962C8B-B14F-4D97-AF65-F5344CB8AC3E}">
        <p14:creationId xmlns:p14="http://schemas.microsoft.com/office/powerpoint/2010/main" val="3818537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16</a:t>
            </a:fld>
            <a:endParaRPr lang="en-US" dirty="0"/>
          </a:p>
        </p:txBody>
      </p:sp>
    </p:spTree>
    <p:extLst>
      <p:ext uri="{BB962C8B-B14F-4D97-AF65-F5344CB8AC3E}">
        <p14:creationId xmlns:p14="http://schemas.microsoft.com/office/powerpoint/2010/main" val="3452794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400" dirty="0"/>
          </a:p>
        </p:txBody>
      </p:sp>
      <p:sp>
        <p:nvSpPr>
          <p:cNvPr id="4" name="Slide Number Placeholder 3"/>
          <p:cNvSpPr>
            <a:spLocks noGrp="1"/>
          </p:cNvSpPr>
          <p:nvPr>
            <p:ph type="sldNum" sz="quarter" idx="5"/>
          </p:nvPr>
        </p:nvSpPr>
        <p:spPr/>
        <p:txBody>
          <a:bodyPr/>
          <a:lstStyle/>
          <a:p>
            <a:fld id="{BF3E0F7A-EA63-40E1-97FB-D173EE3BA0CC}" type="slidenum">
              <a:rPr lang="en-US" smtClean="0"/>
              <a:t>17</a:t>
            </a:fld>
            <a:endParaRPr lang="en-US" dirty="0"/>
          </a:p>
        </p:txBody>
      </p:sp>
    </p:spTree>
    <p:extLst>
      <p:ext uri="{BB962C8B-B14F-4D97-AF65-F5344CB8AC3E}">
        <p14:creationId xmlns:p14="http://schemas.microsoft.com/office/powerpoint/2010/main" val="228927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400" dirty="0"/>
          </a:p>
        </p:txBody>
      </p:sp>
      <p:sp>
        <p:nvSpPr>
          <p:cNvPr id="4" name="Slide Number Placeholder 3"/>
          <p:cNvSpPr>
            <a:spLocks noGrp="1"/>
          </p:cNvSpPr>
          <p:nvPr>
            <p:ph type="sldNum" sz="quarter" idx="5"/>
          </p:nvPr>
        </p:nvSpPr>
        <p:spPr/>
        <p:txBody>
          <a:bodyPr/>
          <a:lstStyle/>
          <a:p>
            <a:fld id="{BF3E0F7A-EA63-40E1-97FB-D173EE3BA0CC}" type="slidenum">
              <a:rPr lang="en-US" smtClean="0"/>
              <a:t>18</a:t>
            </a:fld>
            <a:endParaRPr lang="en-US" dirty="0"/>
          </a:p>
        </p:txBody>
      </p:sp>
    </p:spTree>
    <p:extLst>
      <p:ext uri="{BB962C8B-B14F-4D97-AF65-F5344CB8AC3E}">
        <p14:creationId xmlns:p14="http://schemas.microsoft.com/office/powerpoint/2010/main" val="9694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400" dirty="0"/>
          </a:p>
        </p:txBody>
      </p:sp>
      <p:sp>
        <p:nvSpPr>
          <p:cNvPr id="4" name="Slide Number Placeholder 3"/>
          <p:cNvSpPr>
            <a:spLocks noGrp="1"/>
          </p:cNvSpPr>
          <p:nvPr>
            <p:ph type="sldNum" sz="quarter" idx="5"/>
          </p:nvPr>
        </p:nvSpPr>
        <p:spPr/>
        <p:txBody>
          <a:bodyPr/>
          <a:lstStyle/>
          <a:p>
            <a:fld id="{BF3E0F7A-EA63-40E1-97FB-D173EE3BA0CC}" type="slidenum">
              <a:rPr lang="en-US" smtClean="0"/>
              <a:t>19</a:t>
            </a:fld>
            <a:endParaRPr lang="en-US" dirty="0"/>
          </a:p>
        </p:txBody>
      </p:sp>
    </p:spTree>
    <p:extLst>
      <p:ext uri="{BB962C8B-B14F-4D97-AF65-F5344CB8AC3E}">
        <p14:creationId xmlns:p14="http://schemas.microsoft.com/office/powerpoint/2010/main" val="378498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2</a:t>
            </a:fld>
            <a:endParaRPr lang="en-US" dirty="0"/>
          </a:p>
        </p:txBody>
      </p:sp>
    </p:spTree>
    <p:extLst>
      <p:ext uri="{BB962C8B-B14F-4D97-AF65-F5344CB8AC3E}">
        <p14:creationId xmlns:p14="http://schemas.microsoft.com/office/powerpoint/2010/main" val="107095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20</a:t>
            </a:fld>
            <a:endParaRPr lang="en-US" dirty="0"/>
          </a:p>
        </p:txBody>
      </p:sp>
    </p:spTree>
    <p:extLst>
      <p:ext uri="{BB962C8B-B14F-4D97-AF65-F5344CB8AC3E}">
        <p14:creationId xmlns:p14="http://schemas.microsoft.com/office/powerpoint/2010/main" val="3473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21</a:t>
            </a:fld>
            <a:endParaRPr lang="en-US" dirty="0"/>
          </a:p>
        </p:txBody>
      </p:sp>
    </p:spTree>
    <p:extLst>
      <p:ext uri="{BB962C8B-B14F-4D97-AF65-F5344CB8AC3E}">
        <p14:creationId xmlns:p14="http://schemas.microsoft.com/office/powerpoint/2010/main" val="421208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22</a:t>
            </a:fld>
            <a:endParaRPr lang="en-US" dirty="0"/>
          </a:p>
        </p:txBody>
      </p:sp>
    </p:spTree>
    <p:extLst>
      <p:ext uri="{BB962C8B-B14F-4D97-AF65-F5344CB8AC3E}">
        <p14:creationId xmlns:p14="http://schemas.microsoft.com/office/powerpoint/2010/main" val="4199045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23</a:t>
            </a:fld>
            <a:endParaRPr lang="en-US" dirty="0"/>
          </a:p>
        </p:txBody>
      </p:sp>
    </p:spTree>
    <p:extLst>
      <p:ext uri="{BB962C8B-B14F-4D97-AF65-F5344CB8AC3E}">
        <p14:creationId xmlns:p14="http://schemas.microsoft.com/office/powerpoint/2010/main" val="3112023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24</a:t>
            </a:fld>
            <a:endParaRPr lang="en-US" dirty="0"/>
          </a:p>
        </p:txBody>
      </p:sp>
    </p:spTree>
    <p:extLst>
      <p:ext uri="{BB962C8B-B14F-4D97-AF65-F5344CB8AC3E}">
        <p14:creationId xmlns:p14="http://schemas.microsoft.com/office/powerpoint/2010/main" val="3319748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400" dirty="0"/>
          </a:p>
        </p:txBody>
      </p:sp>
      <p:sp>
        <p:nvSpPr>
          <p:cNvPr id="4" name="Slide Number Placeholder 3"/>
          <p:cNvSpPr>
            <a:spLocks noGrp="1"/>
          </p:cNvSpPr>
          <p:nvPr>
            <p:ph type="sldNum" sz="quarter" idx="5"/>
          </p:nvPr>
        </p:nvSpPr>
        <p:spPr/>
        <p:txBody>
          <a:bodyPr/>
          <a:lstStyle/>
          <a:p>
            <a:fld id="{BF3E0F7A-EA63-40E1-97FB-D173EE3BA0CC}" type="slidenum">
              <a:rPr lang="en-US" smtClean="0"/>
              <a:t>25</a:t>
            </a:fld>
            <a:endParaRPr lang="en-US" dirty="0"/>
          </a:p>
        </p:txBody>
      </p:sp>
    </p:spTree>
    <p:extLst>
      <p:ext uri="{BB962C8B-B14F-4D97-AF65-F5344CB8AC3E}">
        <p14:creationId xmlns:p14="http://schemas.microsoft.com/office/powerpoint/2010/main" val="4148107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400" dirty="0"/>
          </a:p>
        </p:txBody>
      </p:sp>
      <p:sp>
        <p:nvSpPr>
          <p:cNvPr id="4" name="Slide Number Placeholder 3"/>
          <p:cNvSpPr>
            <a:spLocks noGrp="1"/>
          </p:cNvSpPr>
          <p:nvPr>
            <p:ph type="sldNum" sz="quarter" idx="5"/>
          </p:nvPr>
        </p:nvSpPr>
        <p:spPr/>
        <p:txBody>
          <a:bodyPr/>
          <a:lstStyle/>
          <a:p>
            <a:fld id="{BF3E0F7A-EA63-40E1-97FB-D173EE3BA0CC}" type="slidenum">
              <a:rPr lang="en-US" smtClean="0"/>
              <a:t>26</a:t>
            </a:fld>
            <a:endParaRPr lang="en-US" dirty="0"/>
          </a:p>
        </p:txBody>
      </p:sp>
    </p:spTree>
    <p:extLst>
      <p:ext uri="{BB962C8B-B14F-4D97-AF65-F5344CB8AC3E}">
        <p14:creationId xmlns:p14="http://schemas.microsoft.com/office/powerpoint/2010/main" val="4241615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27</a:t>
            </a:fld>
            <a:endParaRPr lang="en-US" dirty="0"/>
          </a:p>
        </p:txBody>
      </p:sp>
    </p:spTree>
    <p:extLst>
      <p:ext uri="{BB962C8B-B14F-4D97-AF65-F5344CB8AC3E}">
        <p14:creationId xmlns:p14="http://schemas.microsoft.com/office/powerpoint/2010/main" val="1932563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28</a:t>
            </a:fld>
            <a:endParaRPr lang="en-US" dirty="0"/>
          </a:p>
        </p:txBody>
      </p:sp>
    </p:spTree>
    <p:extLst>
      <p:ext uri="{BB962C8B-B14F-4D97-AF65-F5344CB8AC3E}">
        <p14:creationId xmlns:p14="http://schemas.microsoft.com/office/powerpoint/2010/main" val="1372761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29</a:t>
            </a:fld>
            <a:endParaRPr lang="en-US" dirty="0"/>
          </a:p>
        </p:txBody>
      </p:sp>
    </p:spTree>
    <p:extLst>
      <p:ext uri="{BB962C8B-B14F-4D97-AF65-F5344CB8AC3E}">
        <p14:creationId xmlns:p14="http://schemas.microsoft.com/office/powerpoint/2010/main" val="38584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3</a:t>
            </a:fld>
            <a:endParaRPr lang="en-US" dirty="0"/>
          </a:p>
        </p:txBody>
      </p:sp>
    </p:spTree>
    <p:extLst>
      <p:ext uri="{BB962C8B-B14F-4D97-AF65-F5344CB8AC3E}">
        <p14:creationId xmlns:p14="http://schemas.microsoft.com/office/powerpoint/2010/main" val="580551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30</a:t>
            </a:fld>
            <a:endParaRPr lang="en-US" dirty="0"/>
          </a:p>
        </p:txBody>
      </p:sp>
    </p:spTree>
    <p:extLst>
      <p:ext uri="{BB962C8B-B14F-4D97-AF65-F5344CB8AC3E}">
        <p14:creationId xmlns:p14="http://schemas.microsoft.com/office/powerpoint/2010/main" val="4130201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31</a:t>
            </a:fld>
            <a:endParaRPr lang="en-US" dirty="0"/>
          </a:p>
        </p:txBody>
      </p:sp>
    </p:spTree>
    <p:extLst>
      <p:ext uri="{BB962C8B-B14F-4D97-AF65-F5344CB8AC3E}">
        <p14:creationId xmlns:p14="http://schemas.microsoft.com/office/powerpoint/2010/main" val="2050637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32</a:t>
            </a:fld>
            <a:endParaRPr lang="en-US" dirty="0"/>
          </a:p>
        </p:txBody>
      </p:sp>
    </p:spTree>
    <p:extLst>
      <p:ext uri="{BB962C8B-B14F-4D97-AF65-F5344CB8AC3E}">
        <p14:creationId xmlns:p14="http://schemas.microsoft.com/office/powerpoint/2010/main" val="346848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33</a:t>
            </a:fld>
            <a:endParaRPr lang="en-US" dirty="0"/>
          </a:p>
        </p:txBody>
      </p:sp>
    </p:spTree>
    <p:extLst>
      <p:ext uri="{BB962C8B-B14F-4D97-AF65-F5344CB8AC3E}">
        <p14:creationId xmlns:p14="http://schemas.microsoft.com/office/powerpoint/2010/main" val="1411852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34</a:t>
            </a:fld>
            <a:endParaRPr lang="en-US" dirty="0"/>
          </a:p>
        </p:txBody>
      </p:sp>
    </p:spTree>
    <p:extLst>
      <p:ext uri="{BB962C8B-B14F-4D97-AF65-F5344CB8AC3E}">
        <p14:creationId xmlns:p14="http://schemas.microsoft.com/office/powerpoint/2010/main" val="831706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35</a:t>
            </a:fld>
            <a:endParaRPr lang="en-US" dirty="0"/>
          </a:p>
        </p:txBody>
      </p:sp>
    </p:spTree>
    <p:extLst>
      <p:ext uri="{BB962C8B-B14F-4D97-AF65-F5344CB8AC3E}">
        <p14:creationId xmlns:p14="http://schemas.microsoft.com/office/powerpoint/2010/main" val="3771222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36</a:t>
            </a:fld>
            <a:endParaRPr lang="en-US" dirty="0"/>
          </a:p>
        </p:txBody>
      </p:sp>
    </p:spTree>
    <p:extLst>
      <p:ext uri="{BB962C8B-B14F-4D97-AF65-F5344CB8AC3E}">
        <p14:creationId xmlns:p14="http://schemas.microsoft.com/office/powerpoint/2010/main" val="1987227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05" rtl="0" eaLnBrk="1" fontAlgn="auto" latinLnBrk="0" hangingPunct="1">
              <a:lnSpc>
                <a:spcPct val="100000"/>
              </a:lnSpc>
              <a:spcBef>
                <a:spcPts val="0"/>
              </a:spcBef>
              <a:spcAft>
                <a:spcPts val="0"/>
              </a:spcAft>
              <a:buClrTx/>
              <a:buSzTx/>
              <a:buFontTx/>
              <a:buNone/>
              <a:tabLst/>
              <a:defRPr/>
            </a:pPr>
            <a:fld id="{BF3E0F7A-EA63-40E1-97FB-D173EE3BA0C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205"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4189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38</a:t>
            </a:fld>
            <a:endParaRPr lang="en-US" dirty="0"/>
          </a:p>
        </p:txBody>
      </p:sp>
    </p:spTree>
    <p:extLst>
      <p:ext uri="{BB962C8B-B14F-4D97-AF65-F5344CB8AC3E}">
        <p14:creationId xmlns:p14="http://schemas.microsoft.com/office/powerpoint/2010/main" val="105400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4</a:t>
            </a:fld>
            <a:endParaRPr lang="en-US" dirty="0"/>
          </a:p>
        </p:txBody>
      </p:sp>
    </p:spTree>
    <p:extLst>
      <p:ext uri="{BB962C8B-B14F-4D97-AF65-F5344CB8AC3E}">
        <p14:creationId xmlns:p14="http://schemas.microsoft.com/office/powerpoint/2010/main" val="357488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5</a:t>
            </a:fld>
            <a:endParaRPr lang="en-US" dirty="0"/>
          </a:p>
        </p:txBody>
      </p:sp>
    </p:spTree>
    <p:extLst>
      <p:ext uri="{BB962C8B-B14F-4D97-AF65-F5344CB8AC3E}">
        <p14:creationId xmlns:p14="http://schemas.microsoft.com/office/powerpoint/2010/main" val="143802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6</a:t>
            </a:fld>
            <a:endParaRPr lang="en-US" dirty="0"/>
          </a:p>
        </p:txBody>
      </p:sp>
    </p:spTree>
    <p:extLst>
      <p:ext uri="{BB962C8B-B14F-4D97-AF65-F5344CB8AC3E}">
        <p14:creationId xmlns:p14="http://schemas.microsoft.com/office/powerpoint/2010/main" val="33668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7</a:t>
            </a:fld>
            <a:endParaRPr lang="en-US" dirty="0"/>
          </a:p>
        </p:txBody>
      </p:sp>
    </p:spTree>
    <p:extLst>
      <p:ext uri="{BB962C8B-B14F-4D97-AF65-F5344CB8AC3E}">
        <p14:creationId xmlns:p14="http://schemas.microsoft.com/office/powerpoint/2010/main" val="355683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8</a:t>
            </a:fld>
            <a:endParaRPr lang="en-US" dirty="0"/>
          </a:p>
        </p:txBody>
      </p:sp>
    </p:spTree>
    <p:extLst>
      <p:ext uri="{BB962C8B-B14F-4D97-AF65-F5344CB8AC3E}">
        <p14:creationId xmlns:p14="http://schemas.microsoft.com/office/powerpoint/2010/main" val="405274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9</a:t>
            </a:fld>
            <a:endParaRPr lang="en-US" dirty="0"/>
          </a:p>
        </p:txBody>
      </p:sp>
    </p:spTree>
    <p:extLst>
      <p:ext uri="{BB962C8B-B14F-4D97-AF65-F5344CB8AC3E}">
        <p14:creationId xmlns:p14="http://schemas.microsoft.com/office/powerpoint/2010/main" val="1542733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1.png"/><Relationship Id="rId4" Type="http://schemas.openxmlformats.org/officeDocument/2006/relationships/image" Target="../media/image15.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5.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7.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122B54"/>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hasCustomPrompt="1"/>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en-US"/>
              <a:t>Master title</a:t>
            </a:r>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style</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en-US"/>
              <a:t>First level</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en-US"/>
              <a:t>First level</a:t>
            </a:r>
          </a:p>
          <a:p>
            <a:pPr lvl="0"/>
            <a:r>
              <a:rPr lang="en-US"/>
              <a:t>Second row</a:t>
            </a:r>
          </a:p>
        </p:txBody>
      </p:sp>
      <p:sp>
        <p:nvSpPr>
          <p:cNvPr id="12" name="Textplatzhalter 4">
            <a:extLst>
              <a:ext uri="{FF2B5EF4-FFF2-40B4-BE49-F238E27FC236}">
                <a16:creationId xmlns:a16="http://schemas.microsoft.com/office/drawing/2014/main" id="{915B85D1-F199-4887-990C-E3BAA240783E}"/>
              </a:ext>
            </a:extLst>
          </p:cNvPr>
          <p:cNvSpPr>
            <a:spLocks noGrp="1"/>
          </p:cNvSpPr>
          <p:nvPr>
            <p:ph type="body" sz="quarter" idx="15"/>
          </p:nvPr>
        </p:nvSpPr>
        <p:spPr>
          <a:xfrm rot="162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a:t>Mastertextformat bearbeiten</a:t>
            </a:r>
          </a:p>
        </p:txBody>
      </p:sp>
    </p:spTree>
    <p:extLst>
      <p:ext uri="{BB962C8B-B14F-4D97-AF65-F5344CB8AC3E}">
        <p14:creationId xmlns:p14="http://schemas.microsoft.com/office/powerpoint/2010/main" val="155821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white + image">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2" name="Titel 1">
            <a:extLst>
              <a:ext uri="{FF2B5EF4-FFF2-40B4-BE49-F238E27FC236}">
                <a16:creationId xmlns:a16="http://schemas.microsoft.com/office/drawing/2014/main" id="{B2219988-30BF-4574-85B3-793CCEE20F44}"/>
              </a:ext>
            </a:extLst>
          </p:cNvPr>
          <p:cNvSpPr>
            <a:spLocks noGrp="1"/>
          </p:cNvSpPr>
          <p:nvPr>
            <p:ph type="title" hasCustomPrompt="1"/>
          </p:nvPr>
        </p:nvSpPr>
        <p:spPr>
          <a:xfrm>
            <a:off x="479427" y="476250"/>
            <a:ext cx="3600448" cy="1080000"/>
          </a:xfrm>
        </p:spPr>
        <p:txBody>
          <a:bodyPr/>
          <a:lstStyle/>
          <a:p>
            <a:r>
              <a:rPr lang="de-DE" noProof="0"/>
              <a:t>Click to edit Master title style</a:t>
            </a:r>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hasCustomPrompt="1"/>
          </p:nvPr>
        </p:nvSpPr>
        <p:spPr>
          <a:xfrm>
            <a:off x="479425" y="3600000"/>
            <a:ext cx="3816350" cy="1947863"/>
          </a:xfrm>
        </p:spPr>
        <p:txBody>
          <a:bodyPr/>
          <a:lstStyle>
            <a:lvl1pPr>
              <a:defRPr sz="1600"/>
            </a:lvl1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5" name="Bildplatzhalter 6">
            <a:extLst>
              <a:ext uri="{FF2B5EF4-FFF2-40B4-BE49-F238E27FC236}">
                <a16:creationId xmlns:a16="http://schemas.microsoft.com/office/drawing/2014/main" id="{CE71AF72-2FFB-40A2-ADC6-9889A3507C4C}"/>
              </a:ext>
              <a:ext uri="{C183D7F6-B498-43B3-948B-1728B52AA6E4}">
                <adec:decorative xmlns:adec="http://schemas.microsoft.com/office/drawing/2017/decorative" val="1"/>
              </a:ext>
            </a:extLst>
          </p:cNvPr>
          <p:cNvSpPr>
            <a:spLocks noGrp="1"/>
          </p:cNvSpPr>
          <p:nvPr>
            <p:ph type="pic" sz="quarter" idx="13"/>
          </p:nvPr>
        </p:nvSpPr>
        <p:spPr>
          <a:xfrm>
            <a:off x="5148001" y="0"/>
            <a:ext cx="7044000" cy="4968000"/>
          </a:xfrm>
          <a:solidFill>
            <a:schemeClr val="tx2"/>
          </a:solidFill>
        </p:spPr>
        <p:txBody>
          <a:bodyPr/>
          <a:lstStyle/>
          <a:p>
            <a:endParaRPr lang="de-DE" noProof="0" dirty="0"/>
          </a:p>
        </p:txBody>
      </p:sp>
      <p:sp>
        <p:nvSpPr>
          <p:cNvPr id="6" name="Bildplatzhalter 9">
            <a:extLst>
              <a:ext uri="{FF2B5EF4-FFF2-40B4-BE49-F238E27FC236}">
                <a16:creationId xmlns:a16="http://schemas.microsoft.com/office/drawing/2014/main" id="{783CECED-A8D5-4BD6-A656-0D10C41795B8}"/>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noProof="0" dirty="0"/>
          </a:p>
        </p:txBody>
      </p:sp>
    </p:spTree>
    <p:extLst>
      <p:ext uri="{BB962C8B-B14F-4D97-AF65-F5344CB8AC3E}">
        <p14:creationId xmlns:p14="http://schemas.microsoft.com/office/powerpoint/2010/main" val="171969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char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pic>
        <p:nvPicPr>
          <p:cNvPr id="5" name="Bildplatzhalter 11">
            <a:extLst>
              <a:ext uri="{FF2B5EF4-FFF2-40B4-BE49-F238E27FC236}">
                <a16:creationId xmlns:a16="http://schemas.microsoft.com/office/drawing/2014/main" id="{727A807A-44F9-421E-99A3-97AA6468028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endParaRPr lang="de-DE" sz="1905" noProof="0" dirty="0"/>
          </a:p>
        </p:txBody>
      </p:sp>
    </p:spTree>
    <p:extLst>
      <p:ext uri="{BB962C8B-B14F-4D97-AF65-F5344CB8AC3E}">
        <p14:creationId xmlns:p14="http://schemas.microsoft.com/office/powerpoint/2010/main" val="64813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noProof="0" smtClean="0"/>
              <a:pPr/>
              <a:t>‹Nr.›</a:t>
            </a:fld>
            <a:endParaRPr lang="de-DE" noProof="0" dirty="0"/>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en-US" sz="1100" b="1" kern="1200" cap="all" spc="63" baseline="0" smtClean="0">
                <a:solidFill>
                  <a:schemeClr val="bg1"/>
                </a:solidFill>
                <a:latin typeface="+mn-lt"/>
                <a:ea typeface="+mn-ea"/>
                <a:cs typeface="+mn-cs"/>
              </a:defRPr>
            </a:lvl1pPr>
          </a:lstStyle>
          <a:p>
            <a:pPr lvl="0"/>
            <a:r>
              <a:rPr lang="de-DE" noProof="0"/>
              <a:t>Allianz Commercial | Lorem Ipsum</a:t>
            </a:r>
          </a:p>
        </p:txBody>
      </p:sp>
      <p:sp>
        <p:nvSpPr>
          <p:cNvPr id="2" name="Titel 1">
            <a:extLst>
              <a:ext uri="{FF2B5EF4-FFF2-40B4-BE49-F238E27FC236}">
                <a16:creationId xmlns:a16="http://schemas.microsoft.com/office/drawing/2014/main" id="{126FDAA8-8B2C-4943-A92E-AA894087B98A}"/>
              </a:ext>
            </a:extLst>
          </p:cNvPr>
          <p:cNvSpPr>
            <a:spLocks noGrp="1"/>
          </p:cNvSpPr>
          <p:nvPr>
            <p:ph type="title" hasCustomPrompt="1"/>
          </p:nvPr>
        </p:nvSpPr>
        <p:spPr/>
        <p:txBody>
          <a:bodyPr/>
          <a:lstStyle/>
          <a:p>
            <a:r>
              <a:rPr lang="de-DE" noProof="0"/>
              <a:t>Click to edit Master title style</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hasCustomPrompt="1"/>
          </p:nvPr>
        </p:nvSpPr>
        <p:spPr/>
        <p:txBody>
          <a:body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noProof="0" dirty="0"/>
          </a:p>
        </p:txBody>
      </p:sp>
    </p:spTree>
    <p:extLst>
      <p:ext uri="{BB962C8B-B14F-4D97-AF65-F5344CB8AC3E}">
        <p14:creationId xmlns:p14="http://schemas.microsoft.com/office/powerpoint/2010/main" val="576127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2" name="Titel 1">
            <a:extLst>
              <a:ext uri="{FF2B5EF4-FFF2-40B4-BE49-F238E27FC236}">
                <a16:creationId xmlns:a16="http://schemas.microsoft.com/office/drawing/2014/main" id="{126FDAA8-8B2C-4943-A92E-AA894087B98A}"/>
              </a:ext>
            </a:extLst>
          </p:cNvPr>
          <p:cNvSpPr>
            <a:spLocks noGrp="1"/>
          </p:cNvSpPr>
          <p:nvPr>
            <p:ph type="title" hasCustomPrompt="1"/>
          </p:nvPr>
        </p:nvSpPr>
        <p:spPr>
          <a:xfrm>
            <a:off x="479427" y="489296"/>
            <a:ext cx="9324974" cy="887067"/>
          </a:xfrm>
        </p:spPr>
        <p:txBody>
          <a:bodyPr/>
          <a:lstStyle/>
          <a:p>
            <a:r>
              <a:rPr lang="de-DE" noProof="0"/>
              <a:t>Click to edit Master title style</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hasCustomPrompt="1"/>
          </p:nvPr>
        </p:nvSpPr>
        <p:spPr>
          <a:xfrm>
            <a:off x="479424" y="1376363"/>
            <a:ext cx="11233151" cy="4789487"/>
          </a:xfrm>
        </p:spPr>
        <p:txBody>
          <a:body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noProof="0" dirty="0"/>
          </a:p>
        </p:txBody>
      </p:sp>
    </p:spTree>
    <p:extLst>
      <p:ext uri="{BB962C8B-B14F-4D97-AF65-F5344CB8AC3E}">
        <p14:creationId xmlns:p14="http://schemas.microsoft.com/office/powerpoint/2010/main" val="1689843866"/>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en-US" sz="1100" b="1" kern="1200" cap="all" spc="63" baseline="0" smtClean="0">
                <a:solidFill>
                  <a:schemeClr val="bg1"/>
                </a:solidFill>
                <a:latin typeface="+mn-lt"/>
                <a:ea typeface="+mn-ea"/>
                <a:cs typeface="+mn-cs"/>
              </a:defRPr>
            </a:lvl1pPr>
          </a:lstStyle>
          <a:p>
            <a:pPr lvl="0"/>
            <a:r>
              <a:rPr lang="de-DE" noProof="0"/>
              <a:t>Allianz Commercial | Lorem Ipsum</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hasCustomPrompt="1"/>
          </p:nvPr>
        </p:nvSpPr>
        <p:spPr/>
        <p:txBody>
          <a:bodyPr/>
          <a:lstStyle/>
          <a:p>
            <a:r>
              <a:rPr lang="de-DE" noProof="0"/>
              <a:t>Click to edit Master title style</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hasCustomPrompt="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hasCustomPrompt="1"/>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noProof="0" dirty="0"/>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noProof="0" smtClean="0"/>
              <a:pPr/>
              <a:t>‹Nr.›</a:t>
            </a:fld>
            <a:endParaRPr lang="de-DE" noProof="0" dirty="0"/>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a:defRPr lang="en-US" sz="1100" b="1" kern="1200" cap="all" spc="63" baseline="0" smtClean="0">
                <a:solidFill>
                  <a:schemeClr val="bg1"/>
                </a:solidFill>
                <a:latin typeface="+mn-lt"/>
                <a:ea typeface="+mn-ea"/>
                <a:cs typeface="+mn-cs"/>
              </a:defRPr>
            </a:lvl1pPr>
          </a:lstStyle>
          <a:p>
            <a:pPr lvl="0"/>
            <a:r>
              <a:rPr lang="de-DE" noProof="0"/>
              <a:t>Allianz Commercial | Lorem Ipsum</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hasCustomPrompt="1"/>
          </p:nvPr>
        </p:nvSpPr>
        <p:spPr>
          <a:xfrm>
            <a:off x="479427" y="875309"/>
            <a:ext cx="9324974" cy="932854"/>
          </a:xfrm>
        </p:spPr>
        <p:txBody>
          <a:bodyPr/>
          <a:lstStyle/>
          <a:p>
            <a:r>
              <a:rPr lang="de-DE" noProof="0"/>
              <a:t>Click to edit Master title style</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noProof="0"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hasCustomPrompt="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hasCustomPrompt="1"/>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hasCustomPrompt="1"/>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noProof="0" smtClean="0"/>
              <a:pPr/>
              <a:t>‹Nr.›</a:t>
            </a:fld>
            <a:endParaRPr lang="de-DE" noProof="0" dirty="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a:defRPr lang="en-US" sz="1100" b="1" kern="1200" cap="all" spc="63" baseline="0" smtClean="0">
                <a:solidFill>
                  <a:schemeClr val="bg1"/>
                </a:solidFill>
                <a:latin typeface="+mn-lt"/>
                <a:ea typeface="+mn-ea"/>
                <a:cs typeface="+mn-cs"/>
              </a:defRPr>
            </a:lvl1pPr>
          </a:lstStyle>
          <a:p>
            <a:pPr lvl="0"/>
            <a:r>
              <a:rPr lang="de-DE" noProof="0"/>
              <a:t>Allianz Commercial | Lorem Ipsum</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hasCustomPrompt="1"/>
          </p:nvPr>
        </p:nvSpPr>
        <p:spPr>
          <a:xfrm>
            <a:off x="479427" y="875309"/>
            <a:ext cx="9324974" cy="932854"/>
          </a:xfrm>
        </p:spPr>
        <p:txBody>
          <a:bodyPr/>
          <a:lstStyle/>
          <a:p>
            <a:r>
              <a:rPr lang="de-DE" noProof="0"/>
              <a:t>Click to edit Master title style</a:t>
            </a:r>
          </a:p>
        </p:txBody>
      </p:sp>
      <p:sp>
        <p:nvSpPr>
          <p:cNvPr id="4" name="Bildplatzhalter 3">
            <a:extLst>
              <a:ext uri="{FF2B5EF4-FFF2-40B4-BE49-F238E27FC236}">
                <a16:creationId xmlns:a16="http://schemas.microsoft.com/office/drawing/2014/main" id="{7F6E1E7D-62F9-4031-8EDE-4D54A0DCE14F}"/>
              </a:ext>
              <a:ext uri="{C183D7F6-B498-43B3-948B-1728B52AA6E4}">
                <adec:decorative xmlns:adec="http://schemas.microsoft.com/office/drawing/2017/decorative" val="1"/>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noProof="0"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hasCustomPrompt="1"/>
          </p:nvPr>
        </p:nvSpPr>
        <p:spPr>
          <a:xfrm>
            <a:off x="479424" y="4185851"/>
            <a:ext cx="3600451" cy="1980000"/>
          </a:xfrm>
        </p:spPr>
        <p:txBody>
          <a:bodyPr/>
          <a:lstStyle>
            <a:lvl1pPr>
              <a:defRPr sz="1600" b="1"/>
            </a:lvl1pPr>
            <a:lvl2pPr marL="0" indent="0">
              <a:buNone/>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10" name="Bildplatzhalter 3">
            <a:extLst>
              <a:ext uri="{FF2B5EF4-FFF2-40B4-BE49-F238E27FC236}">
                <a16:creationId xmlns:a16="http://schemas.microsoft.com/office/drawing/2014/main" id="{F92E55E2-AF52-4C0E-A959-DF683F5CEFEB}"/>
              </a:ext>
              <a:ext uri="{C183D7F6-B498-43B3-948B-1728B52AA6E4}">
                <adec:decorative xmlns:adec="http://schemas.microsoft.com/office/drawing/2017/decorative" val="1"/>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noProof="0" dirty="0"/>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hasCustomPrompt="1"/>
          </p:nvPr>
        </p:nvSpPr>
        <p:spPr>
          <a:xfrm>
            <a:off x="429577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11" name="Bildplatzhalter 3">
            <a:extLst>
              <a:ext uri="{FF2B5EF4-FFF2-40B4-BE49-F238E27FC236}">
                <a16:creationId xmlns:a16="http://schemas.microsoft.com/office/drawing/2014/main" id="{34A88299-44D9-4594-9216-B685B545498A}"/>
              </a:ext>
              <a:ext uri="{C183D7F6-B498-43B3-948B-1728B52AA6E4}">
                <adec:decorative xmlns:adec="http://schemas.microsoft.com/office/drawing/2017/decorative" val="1"/>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noProof="0" dirty="0"/>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hasCustomPrompt="1"/>
          </p:nvPr>
        </p:nvSpPr>
        <p:spPr>
          <a:xfrm>
            <a:off x="811212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noProof="0" dirty="0"/>
          </a:p>
        </p:txBody>
      </p:sp>
    </p:spTree>
    <p:extLst>
      <p:ext uri="{BB962C8B-B14F-4D97-AF65-F5344CB8AC3E}">
        <p14:creationId xmlns:p14="http://schemas.microsoft.com/office/powerpoint/2010/main" val="411302111"/>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8" name="Bildplatzhalter 7">
            <a:extLst>
              <a:ext uri="{FF2B5EF4-FFF2-40B4-BE49-F238E27FC236}">
                <a16:creationId xmlns:a16="http://schemas.microsoft.com/office/drawing/2014/main" id="{9729243C-D78B-4B34-B6EA-A7A7D5BA4415}"/>
              </a:ext>
              <a:ext uri="{C183D7F6-B498-43B3-948B-1728B52AA6E4}">
                <adec:decorative xmlns:adec="http://schemas.microsoft.com/office/drawing/2017/decorative" val="1"/>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noProof="0"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hasCustomPrompt="1"/>
          </p:nvPr>
        </p:nvSpPr>
        <p:spPr>
          <a:xfrm>
            <a:off x="9252000" y="1332000"/>
            <a:ext cx="2460575" cy="4752000"/>
          </a:xfrm>
        </p:spPr>
        <p:txBody>
          <a:bodyPr/>
          <a:lstStyle>
            <a:lvl1pPr>
              <a:defRPr sz="1600" b="1"/>
            </a:lvl1pPr>
            <a:lvl2pPr marL="0" indent="0">
              <a:buNone/>
              <a:defRPr sz="1600"/>
            </a:lvl2pPr>
            <a:lvl3pPr>
              <a:defRPr sz="1600"/>
            </a:lvl3pPr>
            <a:lvl4pPr>
              <a:defRPr sz="1600"/>
            </a:lvl4pPr>
            <a:lvl5pPr>
              <a:defRPr sz="1600"/>
            </a:lvl5pPr>
          </a:lstStyle>
          <a:p>
            <a:pPr lvl="0"/>
            <a:r>
              <a:rPr lang="de-DE" noProof="0"/>
              <a:t>Click to edit Master text</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noProof="0" dirty="0"/>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8" name="Bildplatzhalter 7">
            <a:extLst>
              <a:ext uri="{FF2B5EF4-FFF2-40B4-BE49-F238E27FC236}">
                <a16:creationId xmlns:a16="http://schemas.microsoft.com/office/drawing/2014/main" id="{9729243C-D78B-4B34-B6EA-A7A7D5BA4415}"/>
              </a:ext>
              <a:ext uri="{C183D7F6-B498-43B3-948B-1728B52AA6E4}">
                <adec:decorative xmlns:adec="http://schemas.microsoft.com/office/drawing/2017/decorative" val="1"/>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noProof="0"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hasCustomPrompt="1"/>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noProof="0" dirty="0"/>
          </a:p>
        </p:txBody>
      </p:sp>
    </p:spTree>
    <p:extLst>
      <p:ext uri="{BB962C8B-B14F-4D97-AF65-F5344CB8AC3E}">
        <p14:creationId xmlns:p14="http://schemas.microsoft.com/office/powerpoint/2010/main" val="308746464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a:defRPr lang="en-US" sz="1100" b="1" kern="1200" cap="all" spc="63" baseline="0" smtClean="0">
                <a:solidFill>
                  <a:schemeClr val="bg1"/>
                </a:solidFill>
                <a:latin typeface="+mn-lt"/>
                <a:ea typeface="+mn-ea"/>
                <a:cs typeface="+mn-cs"/>
              </a:defRPr>
            </a:lvl1pPr>
          </a:lstStyle>
          <a:p>
            <a:pPr lvl="0"/>
            <a:r>
              <a:rPr lang="de-DE" noProof="0"/>
              <a:t>Allianz Commercial | Lorem Ipsum</a:t>
            </a:r>
          </a:p>
        </p:txBody>
      </p:sp>
      <p:sp>
        <p:nvSpPr>
          <p:cNvPr id="7" name="Titel 1">
            <a:extLst>
              <a:ext uri="{FF2B5EF4-FFF2-40B4-BE49-F238E27FC236}">
                <a16:creationId xmlns:a16="http://schemas.microsoft.com/office/drawing/2014/main" id="{A3F8960E-E537-4E49-AC42-4DEBF27F46A6}"/>
              </a:ext>
            </a:extLst>
          </p:cNvPr>
          <p:cNvSpPr>
            <a:spLocks noGrp="1"/>
          </p:cNvSpPr>
          <p:nvPr>
            <p:ph type="title" hasCustomPrompt="1"/>
          </p:nvPr>
        </p:nvSpPr>
        <p:spPr>
          <a:xfrm>
            <a:off x="479424" y="873125"/>
            <a:ext cx="3600451" cy="1439863"/>
          </a:xfrm>
        </p:spPr>
        <p:txBody>
          <a:bodyPr/>
          <a:lstStyle/>
          <a:p>
            <a:r>
              <a:rPr lang="de-DE" noProof="0"/>
              <a:t>Click to edit Master title style</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4295775" y="-1"/>
            <a:ext cx="7896225" cy="4968000"/>
          </a:xfrm>
          <a:solidFill>
            <a:schemeClr val="tx2"/>
          </a:solidFill>
        </p:spPr>
        <p:txBody>
          <a:bodyPr/>
          <a:lstStyle/>
          <a:p>
            <a:endParaRPr lang="de-DE" noProof="0" dirty="0"/>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hasCustomPrompt="1"/>
          </p:nvPr>
        </p:nvSpPr>
        <p:spPr>
          <a:xfrm>
            <a:off x="479426" y="2563200"/>
            <a:ext cx="3600449" cy="2404799"/>
          </a:xfrm>
        </p:spPr>
        <p:txBody>
          <a:bodyPr anchor="b" anchorCtr="0"/>
          <a:lstStyle>
            <a:lvl1pPr>
              <a:defRPr sz="1600" b="1"/>
            </a:lvl1pPr>
            <a:lvl2pPr marL="0" indent="0">
              <a:buNone/>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10" name="Bildplatzhalter 9">
            <a:extLst>
              <a:ext uri="{FF2B5EF4-FFF2-40B4-BE49-F238E27FC236}">
                <a16:creationId xmlns:a16="http://schemas.microsoft.com/office/drawing/2014/main" id="{CEB6A8EB-A666-4A27-9824-30E6CEF93D5D}"/>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noProof="0" dirty="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noProof="0" dirty="0"/>
          </a:p>
        </p:txBody>
      </p:sp>
    </p:spTree>
    <p:extLst>
      <p:ext uri="{BB962C8B-B14F-4D97-AF65-F5344CB8AC3E}">
        <p14:creationId xmlns:p14="http://schemas.microsoft.com/office/powerpoint/2010/main" val="760687655"/>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A093-8B28-4E43-B2A4-684048524E58}"/>
              </a:ext>
            </a:extLst>
          </p:cNvPr>
          <p:cNvSpPr>
            <a:spLocks noGrp="1"/>
          </p:cNvSpPr>
          <p:nvPr>
            <p:ph type="title"/>
          </p:nvPr>
        </p:nvSpPr>
        <p:spPr>
          <a:xfrm>
            <a:off x="478800" y="2315700"/>
            <a:ext cx="11233775" cy="2887655"/>
          </a:xfrm>
        </p:spPr>
        <p:txBody>
          <a:bodyPr/>
          <a:lstStyle>
            <a:lvl1pPr>
              <a:lnSpc>
                <a:spcPts val="8500"/>
              </a:lnSpc>
              <a:defRPr lang="en-US" sz="8500" kern="1200" smtClean="0">
                <a:solidFill>
                  <a:schemeClr val="bg1"/>
                </a:solidFill>
                <a:latin typeface="+mj-lt"/>
                <a:ea typeface="+mn-ea"/>
                <a:cs typeface="+mn-cs"/>
              </a:defRPr>
            </a:lvl1pPr>
          </a:lstStyle>
          <a:p>
            <a:r>
              <a:rPr lang="de-DE" noProof="0"/>
              <a:t>Mastertitelformat bearbeiten</a:t>
            </a:r>
            <a:endParaRPr lang="en-US" noProof="0"/>
          </a:p>
        </p:txBody>
      </p:sp>
      <p:pic>
        <p:nvPicPr>
          <p:cNvPr id="6" name="Grafik 5">
            <a:extLst>
              <a:ext uri="{FF2B5EF4-FFF2-40B4-BE49-F238E27FC236}">
                <a16:creationId xmlns:a16="http://schemas.microsoft.com/office/drawing/2014/main" id="{3FA13754-0890-465C-BA8A-E18B554E317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en-US"/>
              <a:t>First level</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en-US"/>
              <a:t>First level</a:t>
            </a:r>
          </a:p>
        </p:txBody>
      </p:sp>
      <p:sp>
        <p:nvSpPr>
          <p:cNvPr id="7" name="Textplatzhalter 4">
            <a:extLst>
              <a:ext uri="{FF2B5EF4-FFF2-40B4-BE49-F238E27FC236}">
                <a16:creationId xmlns:a16="http://schemas.microsoft.com/office/drawing/2014/main" id="{0A8EF058-F745-44F5-9C5A-CB9010BB2328}"/>
              </a:ext>
            </a:extLst>
          </p:cNvPr>
          <p:cNvSpPr>
            <a:spLocks noGrp="1"/>
          </p:cNvSpPr>
          <p:nvPr>
            <p:ph type="body" sz="quarter" idx="15"/>
          </p:nvPr>
        </p:nvSpPr>
        <p:spPr>
          <a:xfrm rot="16200000">
            <a:off x="11016000" y="5772158"/>
            <a:ext cx="1281600" cy="144000"/>
          </a:xfrm>
        </p:spPr>
        <p:txBody>
          <a:bodyPr anchor="b" anchorCtr="0"/>
          <a:lstStyle>
            <a:lvl1pPr>
              <a:defRPr sz="800">
                <a:solidFill>
                  <a:schemeClr val="bg1"/>
                </a:solidFill>
              </a:defRPr>
            </a:lvl1pPr>
            <a:lvl5pPr marL="288000" indent="0">
              <a:buNone/>
              <a:defRPr/>
            </a:lvl5pPr>
          </a:lstStyle>
          <a:p>
            <a:pPr lvl="0"/>
            <a:r>
              <a:rPr lang="de-DE"/>
              <a:t>Mastertextformat bearbeiten</a:t>
            </a:r>
          </a:p>
        </p:txBody>
      </p:sp>
    </p:spTree>
    <p:extLst>
      <p:ext uri="{BB962C8B-B14F-4D97-AF65-F5344CB8AC3E}">
        <p14:creationId xmlns:p14="http://schemas.microsoft.com/office/powerpoint/2010/main" val="2296123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noProof="0" smtClean="0"/>
              <a:pPr/>
              <a:t>‹Nr.›</a:t>
            </a:fld>
            <a:endParaRPr lang="de-DE" noProof="0"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en-US" sz="1100" b="1" kern="1200" cap="all" spc="63" baseline="0" smtClean="0">
                <a:solidFill>
                  <a:schemeClr val="bg1"/>
                </a:solidFill>
                <a:latin typeface="+mn-lt"/>
                <a:ea typeface="+mn-ea"/>
                <a:cs typeface="+mn-cs"/>
              </a:defRPr>
            </a:lvl1pPr>
          </a:lstStyle>
          <a:p>
            <a:pPr lvl="0"/>
            <a:r>
              <a:rPr lang="de-DE" noProof="0"/>
              <a:t>Allianz Commercial | Lorem Ipsum</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hasCustomPrompt="1"/>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5988050" y="1008001"/>
            <a:ext cx="6203950" cy="5850000"/>
          </a:xfrm>
          <a:solidFill>
            <a:schemeClr val="tx2"/>
          </a:solidFill>
        </p:spPr>
        <p:txBody>
          <a:bodyPr/>
          <a:lstStyle/>
          <a:p>
            <a:endParaRPr lang="de-DE" noProof="0"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hasCustomPrompt="1"/>
          </p:nvPr>
        </p:nvSpPr>
        <p:spPr>
          <a:xfrm>
            <a:off x="479424" y="873125"/>
            <a:ext cx="3600451" cy="1439863"/>
          </a:xfrm>
        </p:spPr>
        <p:txBody>
          <a:bodyPr/>
          <a:lstStyle/>
          <a:p>
            <a:r>
              <a:rPr lang="de-DE" noProof="0"/>
              <a:t>Click to edit Master title style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noProof="0" dirty="0"/>
          </a:p>
        </p:txBody>
      </p:sp>
    </p:spTree>
    <p:extLst>
      <p:ext uri="{BB962C8B-B14F-4D97-AF65-F5344CB8AC3E}">
        <p14:creationId xmlns:p14="http://schemas.microsoft.com/office/powerpoint/2010/main" val="412110243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noProof="0" smtClean="0"/>
              <a:pPr/>
              <a:t>‹Nr.›</a:t>
            </a:fld>
            <a:endParaRPr lang="de-DE" noProof="0" dirty="0"/>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a:defRPr lang="en-US" sz="1100" b="1" kern="1200" cap="all" spc="63" baseline="0" smtClean="0">
                <a:solidFill>
                  <a:schemeClr val="bg1"/>
                </a:solidFill>
                <a:latin typeface="+mn-lt"/>
                <a:ea typeface="+mn-ea"/>
                <a:cs typeface="+mn-cs"/>
              </a:defRPr>
            </a:lvl1pPr>
          </a:lstStyle>
          <a:p>
            <a:pPr lvl="0"/>
            <a:r>
              <a:rPr lang="de-DE" noProof="0"/>
              <a:t>Allianz Commercial | Lorem Ipsum</a:t>
            </a:r>
          </a:p>
        </p:txBody>
      </p:sp>
      <p:sp>
        <p:nvSpPr>
          <p:cNvPr id="7" name="Titel 1">
            <a:extLst>
              <a:ext uri="{FF2B5EF4-FFF2-40B4-BE49-F238E27FC236}">
                <a16:creationId xmlns:a16="http://schemas.microsoft.com/office/drawing/2014/main" id="{A3F8960E-E537-4E49-AC42-4DEBF27F46A6}"/>
              </a:ext>
            </a:extLst>
          </p:cNvPr>
          <p:cNvSpPr>
            <a:spLocks noGrp="1"/>
          </p:cNvSpPr>
          <p:nvPr>
            <p:ph type="title" hasCustomPrompt="1"/>
          </p:nvPr>
        </p:nvSpPr>
        <p:spPr>
          <a:xfrm>
            <a:off x="479424" y="873125"/>
            <a:ext cx="5508626" cy="1439863"/>
          </a:xfrm>
        </p:spPr>
        <p:txBody>
          <a:bodyPr/>
          <a:lstStyle>
            <a:lvl1pPr>
              <a:lnSpc>
                <a:spcPts val="8500"/>
              </a:lnSpc>
              <a:defRPr sz="8500"/>
            </a:lvl1pPr>
          </a:lstStyle>
          <a:p>
            <a:r>
              <a:rPr lang="de-DE" noProof="0"/>
              <a:t>Click to edit Master title style</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hasCustomPrompt="1"/>
          </p:nvPr>
        </p:nvSpPr>
        <p:spPr>
          <a:xfrm>
            <a:off x="479426" y="4176000"/>
            <a:ext cx="3816349" cy="1989850"/>
          </a:xfrm>
        </p:spPr>
        <p:txBody>
          <a:bodyPr anchor="t" anchorCtr="0"/>
          <a:lstStyle>
            <a:lvl1pPr>
              <a:defRPr sz="1600" b="0"/>
            </a:lvl1pPr>
            <a:lvl2pPr marL="0" indent="0">
              <a:buNone/>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6203952" y="1044000"/>
            <a:ext cx="2088000" cy="2232000"/>
          </a:xfrm>
          <a:solidFill>
            <a:schemeClr val="tx2"/>
          </a:solidFill>
        </p:spPr>
        <p:txBody>
          <a:bodyPr/>
          <a:lstStyle/>
          <a:p>
            <a:endParaRPr lang="de-DE" noProof="0" dirty="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hasCustomPrompt="1"/>
          </p:nvPr>
        </p:nvSpPr>
        <p:spPr>
          <a:xfrm>
            <a:off x="8640000" y="1044000"/>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10" name="Bildplatzhalter 6">
            <a:extLst>
              <a:ext uri="{FF2B5EF4-FFF2-40B4-BE49-F238E27FC236}">
                <a16:creationId xmlns:a16="http://schemas.microsoft.com/office/drawing/2014/main" id="{53DA06E5-3D83-444D-925F-F4A41465D64C}"/>
              </a:ext>
              <a:ext uri="{C183D7F6-B498-43B3-948B-1728B52AA6E4}">
                <adec:decorative xmlns:adec="http://schemas.microsoft.com/office/drawing/2017/decorative" val="1"/>
              </a:ext>
            </a:extLst>
          </p:cNvPr>
          <p:cNvSpPr>
            <a:spLocks noGrp="1"/>
          </p:cNvSpPr>
          <p:nvPr>
            <p:ph type="pic" sz="quarter" idx="20"/>
          </p:nvPr>
        </p:nvSpPr>
        <p:spPr>
          <a:xfrm>
            <a:off x="6203952" y="3582001"/>
            <a:ext cx="2088000" cy="2232000"/>
          </a:xfrm>
          <a:solidFill>
            <a:schemeClr val="tx2"/>
          </a:solidFill>
        </p:spPr>
        <p:txBody>
          <a:bodyPr/>
          <a:lstStyle/>
          <a:p>
            <a:endParaRPr lang="de-DE" noProof="0" dirty="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hasCustomPrompt="1"/>
          </p:nvPr>
        </p:nvSpPr>
        <p:spPr>
          <a:xfrm>
            <a:off x="8640000" y="3582001"/>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noProof="0" dirty="0"/>
          </a:p>
        </p:txBody>
      </p:sp>
    </p:spTree>
    <p:extLst>
      <p:ext uri="{BB962C8B-B14F-4D97-AF65-F5344CB8AC3E}">
        <p14:creationId xmlns:p14="http://schemas.microsoft.com/office/powerpoint/2010/main" val="2330258712"/>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 uri="{C183D7F6-B498-43B3-948B-1728B52AA6E4}">
                <adec:decorative xmlns:adec="http://schemas.microsoft.com/office/drawing/2017/decorative" val="1"/>
              </a:ext>
            </a:extLst>
          </p:cNvPr>
          <p:cNvSpPr/>
          <p:nvPr userDrawn="1"/>
        </p:nvSpPr>
        <p:spPr>
          <a:xfrm>
            <a:off x="0" y="0"/>
            <a:ext cx="81121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a:defRPr lang="en-US" sz="1100" b="1" kern="1200" cap="all" spc="63" baseline="0" smtClean="0">
                <a:solidFill>
                  <a:schemeClr val="tx1"/>
                </a:solidFill>
                <a:latin typeface="+mn-lt"/>
                <a:ea typeface="+mn-ea"/>
                <a:cs typeface="+mn-cs"/>
              </a:defRPr>
            </a:lvl1pPr>
          </a:lstStyle>
          <a:p>
            <a:pPr lvl="0"/>
            <a:r>
              <a:rPr lang="de-DE" noProof="0"/>
              <a:t>Allianz Commercial | Lorem Ipsum</a:t>
            </a:r>
          </a:p>
        </p:txBody>
      </p:sp>
      <p:sp>
        <p:nvSpPr>
          <p:cNvPr id="7" name="Titel 6">
            <a:extLst>
              <a:ext uri="{FF2B5EF4-FFF2-40B4-BE49-F238E27FC236}">
                <a16:creationId xmlns:a16="http://schemas.microsoft.com/office/drawing/2014/main" id="{28E2DDD5-62F8-4BB9-A01C-AC7CC80E2678}"/>
              </a:ext>
            </a:extLst>
          </p:cNvPr>
          <p:cNvSpPr>
            <a:spLocks noGrp="1"/>
          </p:cNvSpPr>
          <p:nvPr>
            <p:ph type="title" hasCustomPrompt="1"/>
          </p:nvPr>
        </p:nvSpPr>
        <p:spPr>
          <a:xfrm>
            <a:off x="479427" y="1808162"/>
            <a:ext cx="5724523" cy="4357687"/>
          </a:xfrm>
        </p:spPr>
        <p:txBody>
          <a:bodyPr/>
          <a:lstStyle>
            <a:lvl1pPr>
              <a:lnSpc>
                <a:spcPts val="8500"/>
              </a:lnSpc>
              <a:defRPr sz="8500">
                <a:solidFill>
                  <a:schemeClr val="tx1"/>
                </a:solidFill>
              </a:defRPr>
            </a:lvl1pPr>
          </a:lstStyle>
          <a:p>
            <a:r>
              <a:rPr lang="de-DE" noProof="0"/>
              <a:t>Click to edit Master title style</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hasCustomPrompt="1"/>
          </p:nvPr>
        </p:nvSpPr>
        <p:spPr>
          <a:xfrm>
            <a:off x="8772525" y="1808163"/>
            <a:ext cx="2940050" cy="4357687"/>
          </a:xfrm>
        </p:spPr>
        <p:txBody>
          <a:bodyPr/>
          <a:lstStyle>
            <a:lvl1pPr>
              <a:defRPr sz="1600" b="1"/>
            </a:lvl1pPr>
            <a:lvl2pPr marL="0" indent="0">
              <a:buNone/>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noProof="0" dirty="0"/>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 uri="{C183D7F6-B498-43B3-948B-1728B52AA6E4}">
                <adec:decorative xmlns:adec="http://schemas.microsoft.com/office/drawing/2017/decorative" val="1"/>
              </a:ext>
            </a:extLst>
          </p:cNvPr>
          <p:cNvSpPr/>
          <p:nvPr userDrawn="1"/>
        </p:nvSpPr>
        <p:spPr>
          <a:xfrm>
            <a:off x="0" y="0"/>
            <a:ext cx="70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a:defRPr lang="en-US" sz="1100" b="1" kern="1200" cap="all" spc="63" baseline="0" smtClean="0">
                <a:solidFill>
                  <a:schemeClr val="tx1"/>
                </a:solidFill>
                <a:latin typeface="+mn-lt"/>
                <a:ea typeface="+mn-ea"/>
                <a:cs typeface="+mn-cs"/>
              </a:defRPr>
            </a:lvl1pPr>
          </a:lstStyle>
          <a:p>
            <a:pPr lvl="0"/>
            <a:r>
              <a:rPr lang="de-DE" noProof="0"/>
              <a:t>Allianz Commercial | Lorem Ipsum</a:t>
            </a:r>
          </a:p>
        </p:txBody>
      </p:sp>
      <p:sp>
        <p:nvSpPr>
          <p:cNvPr id="7" name="Titel 6">
            <a:extLst>
              <a:ext uri="{FF2B5EF4-FFF2-40B4-BE49-F238E27FC236}">
                <a16:creationId xmlns:a16="http://schemas.microsoft.com/office/drawing/2014/main" id="{28E2DDD5-62F8-4BB9-A01C-AC7CC80E2678}"/>
              </a:ext>
            </a:extLst>
          </p:cNvPr>
          <p:cNvSpPr>
            <a:spLocks noGrp="1"/>
          </p:cNvSpPr>
          <p:nvPr>
            <p:ph type="title" hasCustomPrompt="1"/>
          </p:nvPr>
        </p:nvSpPr>
        <p:spPr>
          <a:xfrm>
            <a:off x="479427" y="1808162"/>
            <a:ext cx="5724523" cy="4357687"/>
          </a:xfrm>
        </p:spPr>
        <p:txBody>
          <a:bodyPr/>
          <a:lstStyle>
            <a:lvl1pPr>
              <a:lnSpc>
                <a:spcPts val="8500"/>
              </a:lnSpc>
              <a:defRPr sz="8500">
                <a:solidFill>
                  <a:schemeClr val="tx1"/>
                </a:solidFill>
              </a:defRPr>
            </a:lvl1pPr>
          </a:lstStyle>
          <a:p>
            <a:r>
              <a:rPr lang="de-DE" noProof="0"/>
              <a:t>Click to edit Master title style</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hasCustomPrompt="1"/>
          </p:nvPr>
        </p:nvSpPr>
        <p:spPr>
          <a:xfrm>
            <a:off x="7560000" y="3024000"/>
            <a:ext cx="4152573" cy="3141849"/>
          </a:xfrm>
        </p:spPr>
        <p:txBody>
          <a:bodyPr/>
          <a:lstStyle>
            <a:lvl1pPr>
              <a:defRPr sz="1600" b="1"/>
            </a:lvl1pPr>
            <a:lvl2pPr marL="0" indent="0">
              <a:buNone/>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3" name="Bildplatzhalter 2">
            <a:extLst>
              <a:ext uri="{FF2B5EF4-FFF2-40B4-BE49-F238E27FC236}">
                <a16:creationId xmlns:a16="http://schemas.microsoft.com/office/drawing/2014/main" id="{C3A37E33-1BC4-4258-8988-7DB0EC8D5A84}"/>
              </a:ext>
              <a:ext uri="{C183D7F6-B498-43B3-948B-1728B52AA6E4}">
                <adec:decorative xmlns:adec="http://schemas.microsoft.com/office/drawing/2017/decorative" val="1"/>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noProof="0" dirty="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noProof="0" dirty="0"/>
          </a:p>
        </p:txBody>
      </p:sp>
    </p:spTree>
    <p:extLst>
      <p:ext uri="{BB962C8B-B14F-4D97-AF65-F5344CB8AC3E}">
        <p14:creationId xmlns:p14="http://schemas.microsoft.com/office/powerpoint/2010/main" val="289406359"/>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en-US" sz="1100" b="1" kern="1200" cap="all" spc="63" baseline="0" smtClean="0">
                <a:solidFill>
                  <a:schemeClr val="bg1"/>
                </a:solidFill>
                <a:latin typeface="+mn-lt"/>
                <a:ea typeface="+mn-ea"/>
                <a:cs typeface="+mn-cs"/>
              </a:defRPr>
            </a:lvl1pPr>
          </a:lstStyle>
          <a:p>
            <a:pPr lvl="0"/>
            <a:r>
              <a:rPr lang="de-DE" noProof="0"/>
              <a:t>Allianz Commercial | Lorem Ipsum</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hasCustomPrompt="1"/>
          </p:nvPr>
        </p:nvSpPr>
        <p:spPr/>
        <p:txBody>
          <a:bodyPr/>
          <a:lstStyle/>
          <a:p>
            <a:r>
              <a:rPr lang="de-DE" noProof="0"/>
              <a:t>Click to edit Master title style</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noProof="0" dirty="0"/>
          </a:p>
        </p:txBody>
      </p:sp>
    </p:spTree>
    <p:extLst>
      <p:ext uri="{BB962C8B-B14F-4D97-AF65-F5344CB8AC3E}">
        <p14:creationId xmlns:p14="http://schemas.microsoft.com/office/powerpoint/2010/main" val="1995060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a:defRPr lang="en-US" sz="1100" b="1" kern="1200" cap="all" spc="63" baseline="0" smtClean="0">
                <a:solidFill>
                  <a:schemeClr val="bg1"/>
                </a:solidFill>
                <a:latin typeface="+mn-lt"/>
                <a:ea typeface="+mn-ea"/>
                <a:cs typeface="+mn-cs"/>
              </a:defRPr>
            </a:lvl1pPr>
          </a:lstStyle>
          <a:p>
            <a:pPr lvl="0"/>
            <a:r>
              <a:rPr lang="de-DE" noProof="0"/>
              <a:t>Allianz Commercial | Lorem Ipsum</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hasCustomPrompt="1"/>
          </p:nvPr>
        </p:nvSpPr>
        <p:spPr/>
        <p:txBody>
          <a:bodyPr/>
          <a:lstStyle>
            <a:lvl1pPr>
              <a:lnSpc>
                <a:spcPts val="8500"/>
              </a:lnSpc>
              <a:defRPr sz="8500"/>
            </a:lvl1pPr>
          </a:lstStyle>
          <a:p>
            <a:r>
              <a:rPr lang="de-DE" noProof="0"/>
              <a:t>Click to edit Master title style</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noProof="0" dirty="0"/>
          </a:p>
        </p:txBody>
      </p:sp>
    </p:spTree>
    <p:extLst>
      <p:ext uri="{BB962C8B-B14F-4D97-AF65-F5344CB8AC3E}">
        <p14:creationId xmlns:p14="http://schemas.microsoft.com/office/powerpoint/2010/main" val="3434015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noProof="0" dirty="0"/>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noProof="0" smtClean="0"/>
              <a:pPr/>
              <a:t>‹Nr.›</a:t>
            </a:fld>
            <a:endParaRPr lang="de-DE" noProof="0" dirty="0"/>
          </a:p>
        </p:txBody>
      </p:sp>
      <p:sp>
        <p:nvSpPr>
          <p:cNvPr id="3" name="Title 2">
            <a:extLst>
              <a:ext uri="{FF2B5EF4-FFF2-40B4-BE49-F238E27FC236}">
                <a16:creationId xmlns:a16="http://schemas.microsoft.com/office/drawing/2014/main" id="{831789C7-E5A6-4AA7-BF30-57CEC805ADEA}"/>
              </a:ext>
            </a:extLst>
          </p:cNvPr>
          <p:cNvSpPr>
            <a:spLocks noGrp="1"/>
          </p:cNvSpPr>
          <p:nvPr>
            <p:ph type="title" hasCustomPrompt="1"/>
          </p:nvPr>
        </p:nvSpPr>
        <p:spPr>
          <a:xfrm>
            <a:off x="479427" y="1808163"/>
            <a:ext cx="7400615" cy="4357686"/>
          </a:xfrm>
        </p:spPr>
        <p:txBody>
          <a:bodyPr/>
          <a:lstStyle/>
          <a:p>
            <a:r>
              <a:rPr lang="de-DE" noProof="0"/>
              <a:t>Click to edit Master title style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noProof="0" dirty="0"/>
          </a:p>
        </p:txBody>
      </p:sp>
    </p:spTree>
    <p:extLst>
      <p:ext uri="{BB962C8B-B14F-4D97-AF65-F5344CB8AC3E}">
        <p14:creationId xmlns:p14="http://schemas.microsoft.com/office/powerpoint/2010/main" val="260169209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tx2">
              <a:lumMod val="90000"/>
            </a:schemeClr>
          </a:solidFill>
        </p:spPr>
        <p:txBody>
          <a:bodyPr/>
          <a:lstStyle>
            <a:lvl1pPr>
              <a:defRPr>
                <a:solidFill>
                  <a:schemeClr val="tx1"/>
                </a:solidFill>
              </a:defRPr>
            </a:lvl1pPr>
          </a:lstStyle>
          <a:p>
            <a:endParaRPr lang="de-DE" noProof="0" dirty="0"/>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noProof="0" smtClean="0"/>
              <a:pPr/>
              <a:t>‹Nr.›</a:t>
            </a:fld>
            <a:endParaRPr lang="de-DE" noProof="0" dirty="0"/>
          </a:p>
        </p:txBody>
      </p:sp>
      <p:sp>
        <p:nvSpPr>
          <p:cNvPr id="10" name="Bildplatzhalter 9">
            <a:extLst>
              <a:ext uri="{FF2B5EF4-FFF2-40B4-BE49-F238E27FC236}">
                <a16:creationId xmlns:a16="http://schemas.microsoft.com/office/drawing/2014/main" id="{7F2B9096-2D8C-433C-8C26-F6A72A4C0219}"/>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noProof="0" dirty="0"/>
          </a:p>
        </p:txBody>
      </p:sp>
      <p:sp>
        <p:nvSpPr>
          <p:cNvPr id="2" name="Title 1">
            <a:extLst>
              <a:ext uri="{FF2B5EF4-FFF2-40B4-BE49-F238E27FC236}">
                <a16:creationId xmlns:a16="http://schemas.microsoft.com/office/drawing/2014/main" id="{5CAD3F89-8F63-4AD4-9A29-6909CDF4E52D}"/>
              </a:ext>
            </a:extLst>
          </p:cNvPr>
          <p:cNvSpPr>
            <a:spLocks noGrp="1"/>
          </p:cNvSpPr>
          <p:nvPr>
            <p:ph type="title" hasCustomPrompt="1"/>
          </p:nvPr>
        </p:nvSpPr>
        <p:spPr>
          <a:xfrm>
            <a:off x="2879999" y="3031886"/>
            <a:ext cx="5929704" cy="932854"/>
          </a:xfrm>
        </p:spPr>
        <p:txBody>
          <a:bodyPr/>
          <a:lstStyle>
            <a:lvl1pPr defTabSz="720000">
              <a:defRPr lang="en-US" sz="3800" kern="1200" smtClean="0">
                <a:solidFill>
                  <a:schemeClr val="tx1"/>
                </a:solidFill>
                <a:latin typeface="+mj-lt"/>
                <a:ea typeface="+mn-ea"/>
                <a:cs typeface="+mn-cs"/>
              </a:defRPr>
            </a:lvl1pPr>
          </a:lstStyle>
          <a:p>
            <a:r>
              <a:rPr lang="de-DE" noProof="0"/>
              <a:t>Click to edit Master title style</a:t>
            </a:r>
          </a:p>
        </p:txBody>
      </p:sp>
    </p:spTree>
    <p:extLst>
      <p:ext uri="{BB962C8B-B14F-4D97-AF65-F5344CB8AC3E}">
        <p14:creationId xmlns:p14="http://schemas.microsoft.com/office/powerpoint/2010/main" val="155263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a:defRPr lang="en-US" sz="1100" b="1" kern="1200" cap="all" spc="63" baseline="0" smtClean="0">
                <a:solidFill>
                  <a:schemeClr val="bg1"/>
                </a:solidFill>
                <a:latin typeface="+mn-lt"/>
                <a:ea typeface="+mn-ea"/>
                <a:cs typeface="+mn-cs"/>
              </a:defRPr>
            </a:lvl1pPr>
          </a:lstStyle>
          <a:p>
            <a:pPr lvl="0"/>
            <a:r>
              <a:rPr lang="de-DE" noProof="0"/>
              <a:t>Allianz Commercial | Lorem Ipsum</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hasCustomPrompt="1"/>
          </p:nvPr>
        </p:nvSpPr>
        <p:spPr/>
        <p:txBody>
          <a:bodyPr/>
          <a:lstStyle/>
          <a:p>
            <a:r>
              <a:rPr lang="de-DE" noProof="0"/>
              <a:t>Click to edit Master title style</a:t>
            </a:r>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de-DE" noProof="0"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hasCustomPrompt="1"/>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de-DE" noProof="0"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hasCustomPrompt="1"/>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de-DE" noProof="0" dirty="0"/>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hasCustomPrompt="1"/>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noProof="0" dirty="0"/>
          </a:p>
        </p:txBody>
      </p:sp>
    </p:spTree>
    <p:extLst>
      <p:ext uri="{BB962C8B-B14F-4D97-AF65-F5344CB8AC3E}">
        <p14:creationId xmlns:p14="http://schemas.microsoft.com/office/powerpoint/2010/main" val="18957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 uri="{C183D7F6-B498-43B3-948B-1728B52AA6E4}">
                <adec:decorative xmlns:adec="http://schemas.microsoft.com/office/drawing/2017/decorative" val="1"/>
              </a:ext>
            </a:extLst>
          </p:cNvPr>
          <p:cNvSpPr>
            <a:spLocks noGrp="1"/>
          </p:cNvSpPr>
          <p:nvPr>
            <p:ph type="pic" sz="quarter" idx="10"/>
          </p:nvPr>
        </p:nvSpPr>
        <p:spPr>
          <a:xfrm>
            <a:off x="5335200" y="2"/>
            <a:ext cx="6858000" cy="6858000"/>
          </a:xfrm>
          <a:solidFill>
            <a:schemeClr val="tx2"/>
          </a:solidFill>
        </p:spPr>
        <p:txBody>
          <a:bodyPr/>
          <a:lstStyle/>
          <a:p>
            <a:r>
              <a:rPr lang="de-DE" dirty="0"/>
              <a:t>Bild durch Klicken auf Symbol hinzufügen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de-DE"/>
              <a:t>Mastertitelformat bearbeiten</a:t>
            </a:r>
            <a:endParaRPr lang="en-US"/>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Master-Untertitelformat bearbeiten</a:t>
            </a:r>
            <a:endParaRPr lang="en-US"/>
          </a:p>
        </p:txBody>
      </p:sp>
      <p:pic>
        <p:nvPicPr>
          <p:cNvPr id="11" name="Grafik 10">
            <a:extLst>
              <a:ext uri="{FF2B5EF4-FFF2-40B4-BE49-F238E27FC236}">
                <a16:creationId xmlns:a16="http://schemas.microsoft.com/office/drawing/2014/main" id="{9DB0C78F-5BF6-4741-8EF4-0317AF8FB6B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en-US"/>
              <a:t>First level</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en-US"/>
              <a:t>First level</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a:t>Mastertextformat bearbeiten</a:t>
            </a:r>
          </a:p>
        </p:txBody>
      </p:sp>
    </p:spTree>
    <p:extLst>
      <p:ext uri="{BB962C8B-B14F-4D97-AF65-F5344CB8AC3E}">
        <p14:creationId xmlns:p14="http://schemas.microsoft.com/office/powerpoint/2010/main" val="2740943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B1B47329-9857-4D53-8AEE-0DA821EB3F10}"/>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6" name="Textplatzhalter 4">
            <a:extLst>
              <a:ext uri="{FF2B5EF4-FFF2-40B4-BE49-F238E27FC236}">
                <a16:creationId xmlns:a16="http://schemas.microsoft.com/office/drawing/2014/main" id="{CBA18CC5-0EE1-4A52-A8DC-E8A87E5CEB62}"/>
              </a:ext>
            </a:extLst>
          </p:cNvPr>
          <p:cNvSpPr>
            <a:spLocks noGrp="1"/>
          </p:cNvSpPr>
          <p:nvPr>
            <p:ph type="body" sz="quarter" idx="12" hasCustomPrompt="1"/>
          </p:nvPr>
        </p:nvSpPr>
        <p:spPr>
          <a:xfrm>
            <a:off x="479425" y="476250"/>
            <a:ext cx="9324974" cy="252000"/>
          </a:xfrm>
        </p:spPr>
        <p:txBody>
          <a:bodyPr/>
          <a:lstStyle>
            <a:lvl1pPr>
              <a:defRPr lang="en-US" sz="1100" b="1" kern="1200" cap="all" spc="63" baseline="0" smtClean="0">
                <a:solidFill>
                  <a:schemeClr val="tx1"/>
                </a:solidFill>
                <a:latin typeface="+mn-lt"/>
                <a:ea typeface="+mn-ea"/>
                <a:cs typeface="+mn-cs"/>
              </a:defRPr>
            </a:lvl1pPr>
          </a:lstStyle>
          <a:p>
            <a:pPr lvl="0"/>
            <a:r>
              <a:rPr lang="de-DE" noProof="0"/>
              <a:t>Allianz Commercial | Lorem Ipsum</a:t>
            </a:r>
          </a:p>
        </p:txBody>
      </p:sp>
      <p:sp>
        <p:nvSpPr>
          <p:cNvPr id="9" name="Titel 8">
            <a:extLst>
              <a:ext uri="{FF2B5EF4-FFF2-40B4-BE49-F238E27FC236}">
                <a16:creationId xmlns:a16="http://schemas.microsoft.com/office/drawing/2014/main" id="{82ED1243-6147-42B8-9521-E858A8855D1C}"/>
              </a:ext>
            </a:extLst>
          </p:cNvPr>
          <p:cNvSpPr>
            <a:spLocks noGrp="1"/>
          </p:cNvSpPr>
          <p:nvPr>
            <p:ph type="title" hasCustomPrompt="1"/>
          </p:nvPr>
        </p:nvSpPr>
        <p:spPr/>
        <p:txBody>
          <a:bodyPr/>
          <a:lstStyle/>
          <a:p>
            <a:r>
              <a:rPr lang="de-DE" noProof="0"/>
              <a:t>Click to edit Master title style</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hasCustomPrompt="1"/>
          </p:nvPr>
        </p:nvSpPr>
        <p:spPr>
          <a:xfrm>
            <a:off x="479425" y="1808163"/>
            <a:ext cx="11233150" cy="4357687"/>
          </a:xfrm>
          <a:prstGeom prst="rect">
            <a:avLst/>
          </a:prstGeom>
        </p:spPr>
        <p:txBody>
          <a:body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Tree>
    <p:extLst>
      <p:ext uri="{BB962C8B-B14F-4D97-AF65-F5344CB8AC3E}">
        <p14:creationId xmlns:p14="http://schemas.microsoft.com/office/powerpoint/2010/main" val="4186953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2" name="Titel 1">
            <a:extLst>
              <a:ext uri="{FF2B5EF4-FFF2-40B4-BE49-F238E27FC236}">
                <a16:creationId xmlns:a16="http://schemas.microsoft.com/office/drawing/2014/main" id="{126FDAA8-8B2C-4943-A92E-AA894087B98A}"/>
              </a:ext>
            </a:extLst>
          </p:cNvPr>
          <p:cNvSpPr>
            <a:spLocks noGrp="1"/>
          </p:cNvSpPr>
          <p:nvPr>
            <p:ph type="title" hasCustomPrompt="1"/>
          </p:nvPr>
        </p:nvSpPr>
        <p:spPr>
          <a:xfrm>
            <a:off x="479427" y="489296"/>
            <a:ext cx="9324974" cy="887067"/>
          </a:xfrm>
        </p:spPr>
        <p:txBody>
          <a:bodyPr/>
          <a:lstStyle/>
          <a:p>
            <a:r>
              <a:rPr lang="de-DE" noProof="0"/>
              <a:t>Click to edit Master title style</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hasCustomPrompt="1"/>
          </p:nvPr>
        </p:nvSpPr>
        <p:spPr>
          <a:xfrm>
            <a:off x="479424" y="1376363"/>
            <a:ext cx="11233151" cy="4789487"/>
          </a:xfrm>
        </p:spPr>
        <p:txBody>
          <a:body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4" name="Fußzeilenplatzhalter 3">
            <a:extLst>
              <a:ext uri="{FF2B5EF4-FFF2-40B4-BE49-F238E27FC236}">
                <a16:creationId xmlns:a16="http://schemas.microsoft.com/office/drawing/2014/main" id="{F066B618-3572-4A35-AE43-3071208EAA47}"/>
              </a:ext>
            </a:extLst>
          </p:cNvPr>
          <p:cNvSpPr>
            <a:spLocks noGrp="1"/>
          </p:cNvSpPr>
          <p:nvPr>
            <p:ph type="ftr" sz="quarter" idx="12"/>
          </p:nvPr>
        </p:nvSpPr>
        <p:spPr/>
        <p:txBody>
          <a:bodyPr/>
          <a:lstStyle/>
          <a:p>
            <a:endParaRPr lang="de-DE" noProof="0" dirty="0"/>
          </a:p>
        </p:txBody>
      </p:sp>
    </p:spTree>
    <p:extLst>
      <p:ext uri="{BB962C8B-B14F-4D97-AF65-F5344CB8AC3E}">
        <p14:creationId xmlns:p14="http://schemas.microsoft.com/office/powerpoint/2010/main" val="2942836756"/>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F05D0B0C-A748-4D32-9576-AC3B06930A3D}"/>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8" name="Textplatzhalter 4">
            <a:extLst>
              <a:ext uri="{FF2B5EF4-FFF2-40B4-BE49-F238E27FC236}">
                <a16:creationId xmlns:a16="http://schemas.microsoft.com/office/drawing/2014/main" id="{38466069-A1D4-43E3-9D57-F1BB85187B72}"/>
              </a:ext>
            </a:extLst>
          </p:cNvPr>
          <p:cNvSpPr>
            <a:spLocks noGrp="1"/>
          </p:cNvSpPr>
          <p:nvPr>
            <p:ph type="body" sz="quarter" idx="13" hasCustomPrompt="1"/>
          </p:nvPr>
        </p:nvSpPr>
        <p:spPr>
          <a:xfrm>
            <a:off x="479424" y="476250"/>
            <a:ext cx="9324975" cy="252000"/>
          </a:xfrm>
        </p:spPr>
        <p:txBody>
          <a:bodyPr/>
          <a:lstStyle>
            <a:lvl1pPr>
              <a:defRPr lang="en-US" sz="1100" b="1" kern="1200" cap="all" spc="63" baseline="0" smtClean="0">
                <a:solidFill>
                  <a:schemeClr val="tx1"/>
                </a:solidFill>
                <a:latin typeface="+mn-lt"/>
                <a:ea typeface="+mn-ea"/>
                <a:cs typeface="+mn-cs"/>
              </a:defRPr>
            </a:lvl1pPr>
          </a:lstStyle>
          <a:p>
            <a:pPr lvl="0"/>
            <a:r>
              <a:rPr lang="de-DE" noProof="0"/>
              <a:t>Allianz Commercial | Lorem Ipsum</a:t>
            </a:r>
          </a:p>
        </p:txBody>
      </p:sp>
      <p:sp>
        <p:nvSpPr>
          <p:cNvPr id="7" name="Titel 6">
            <a:extLst>
              <a:ext uri="{FF2B5EF4-FFF2-40B4-BE49-F238E27FC236}">
                <a16:creationId xmlns:a16="http://schemas.microsoft.com/office/drawing/2014/main" id="{103C9E28-168F-4D13-868D-27257D6C9ADC}"/>
              </a:ext>
            </a:extLst>
          </p:cNvPr>
          <p:cNvSpPr>
            <a:spLocks noGrp="1"/>
          </p:cNvSpPr>
          <p:nvPr>
            <p:ph type="title" hasCustomPrompt="1"/>
          </p:nvPr>
        </p:nvSpPr>
        <p:spPr/>
        <p:txBody>
          <a:bodyPr/>
          <a:lstStyle/>
          <a:p>
            <a:r>
              <a:rPr lang="de-DE" noProof="0"/>
              <a:t>Click to edit Master title style</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hasCustomPrompt="1"/>
          </p:nvPr>
        </p:nvSpPr>
        <p:spPr>
          <a:xfrm>
            <a:off x="479424" y="1808163"/>
            <a:ext cx="5508626" cy="4357687"/>
          </a:xfrm>
          <a:prstGeom prst="rect">
            <a:avLst/>
          </a:prstGeom>
        </p:spPr>
        <p:txBody>
          <a:body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hasCustomPrompt="1"/>
          </p:nvPr>
        </p:nvSpPr>
        <p:spPr>
          <a:xfrm>
            <a:off x="6203949" y="1808163"/>
            <a:ext cx="5508626" cy="4357687"/>
          </a:xfrm>
          <a:prstGeom prst="rect">
            <a:avLst/>
          </a:prstGeom>
        </p:spPr>
        <p:txBody>
          <a:body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2" name="Fußzeilenplatzhalter 1">
            <a:extLst>
              <a:ext uri="{FF2B5EF4-FFF2-40B4-BE49-F238E27FC236}">
                <a16:creationId xmlns:a16="http://schemas.microsoft.com/office/drawing/2014/main" id="{90A950C1-7AA2-4F73-AC21-33D3D0370B47}"/>
              </a:ext>
            </a:extLst>
          </p:cNvPr>
          <p:cNvSpPr>
            <a:spLocks noGrp="1"/>
          </p:cNvSpPr>
          <p:nvPr>
            <p:ph type="ftr" sz="quarter" idx="12"/>
          </p:nvPr>
        </p:nvSpPr>
        <p:spPr/>
        <p:txBody>
          <a:bodyPr/>
          <a:lstStyle/>
          <a:p>
            <a:endParaRPr lang="de-DE" noProof="0" dirty="0"/>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AC96B8A2-A7F5-4CCA-9AAF-45B703C2E4A4}"/>
              </a:ext>
            </a:extLst>
          </p:cNvPr>
          <p:cNvSpPr>
            <a:spLocks noGrp="1"/>
          </p:cNvSpPr>
          <p:nvPr>
            <p:ph type="sldNum" sz="quarter" idx="15"/>
          </p:nvPr>
        </p:nvSpPr>
        <p:spPr/>
        <p:txBody>
          <a:bodyPr/>
          <a:lstStyle/>
          <a:p>
            <a:fld id="{56C449F3-BD9D-48DC-BFF1-0F66671DA7C6}" type="slidenum">
              <a:rPr lang="de-DE" noProof="0" smtClean="0"/>
              <a:pPr/>
              <a:t>‹Nr.›</a:t>
            </a:fld>
            <a:endParaRPr lang="de-DE" noProof="0" dirty="0"/>
          </a:p>
        </p:txBody>
      </p:sp>
      <p:sp>
        <p:nvSpPr>
          <p:cNvPr id="11" name="Textplatzhalter 4">
            <a:extLst>
              <a:ext uri="{FF2B5EF4-FFF2-40B4-BE49-F238E27FC236}">
                <a16:creationId xmlns:a16="http://schemas.microsoft.com/office/drawing/2014/main" id="{DF867C49-9429-44E7-8D7C-BE8830218871}"/>
              </a:ext>
            </a:extLst>
          </p:cNvPr>
          <p:cNvSpPr>
            <a:spLocks noGrp="1"/>
          </p:cNvSpPr>
          <p:nvPr>
            <p:ph type="body" sz="quarter" idx="12" hasCustomPrompt="1"/>
          </p:nvPr>
        </p:nvSpPr>
        <p:spPr>
          <a:xfrm>
            <a:off x="479425" y="476250"/>
            <a:ext cx="9324974" cy="252000"/>
          </a:xfrm>
        </p:spPr>
        <p:txBody>
          <a:bodyPr/>
          <a:lstStyle>
            <a:lvl1pPr>
              <a:defRPr lang="en-US" sz="1100" b="1" kern="1200" cap="all" spc="63" baseline="0" smtClean="0">
                <a:solidFill>
                  <a:schemeClr val="tx1"/>
                </a:solidFill>
                <a:latin typeface="+mn-lt"/>
                <a:ea typeface="+mn-ea"/>
                <a:cs typeface="+mn-cs"/>
              </a:defRPr>
            </a:lvl1pPr>
          </a:lstStyle>
          <a:p>
            <a:pPr lvl="0"/>
            <a:r>
              <a:rPr lang="de-DE" noProof="0"/>
              <a:t>Allianz Commercial | Lorem Ipsum</a:t>
            </a:r>
          </a:p>
        </p:txBody>
      </p:sp>
      <p:sp>
        <p:nvSpPr>
          <p:cNvPr id="10" name="Titel 9">
            <a:extLst>
              <a:ext uri="{FF2B5EF4-FFF2-40B4-BE49-F238E27FC236}">
                <a16:creationId xmlns:a16="http://schemas.microsoft.com/office/drawing/2014/main" id="{C1CFEB79-DAF0-459A-90C1-93E72C7A1A54}"/>
              </a:ext>
            </a:extLst>
          </p:cNvPr>
          <p:cNvSpPr>
            <a:spLocks noGrp="1"/>
          </p:cNvSpPr>
          <p:nvPr>
            <p:ph type="title" hasCustomPrompt="1"/>
          </p:nvPr>
        </p:nvSpPr>
        <p:spPr>
          <a:xfrm>
            <a:off x="479427" y="875309"/>
            <a:ext cx="9324974" cy="932854"/>
          </a:xfrm>
        </p:spPr>
        <p:txBody>
          <a:bodyPr/>
          <a:lstStyle/>
          <a:p>
            <a:r>
              <a:rPr lang="de-DE" noProof="0"/>
              <a:t>Click to edit Master title style</a:t>
            </a:r>
          </a:p>
        </p:txBody>
      </p:sp>
      <p:sp>
        <p:nvSpPr>
          <p:cNvPr id="12" name="Inhaltsplatzhalter 2">
            <a:extLst>
              <a:ext uri="{FF2B5EF4-FFF2-40B4-BE49-F238E27FC236}">
                <a16:creationId xmlns:a16="http://schemas.microsoft.com/office/drawing/2014/main" id="{95C63E0E-3BF5-4908-9362-9309FED383A9}"/>
              </a:ext>
            </a:extLst>
          </p:cNvPr>
          <p:cNvSpPr>
            <a:spLocks noGrp="1"/>
          </p:cNvSpPr>
          <p:nvPr>
            <p:ph sz="half" idx="1" hasCustomPrompt="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13" name="Inhaltsplatzhalter 3">
            <a:extLst>
              <a:ext uri="{FF2B5EF4-FFF2-40B4-BE49-F238E27FC236}">
                <a16:creationId xmlns:a16="http://schemas.microsoft.com/office/drawing/2014/main" id="{0DFEF79D-1387-4178-94B9-1DC016DC9A2E}"/>
              </a:ext>
            </a:extLst>
          </p:cNvPr>
          <p:cNvSpPr>
            <a:spLocks noGrp="1"/>
          </p:cNvSpPr>
          <p:nvPr>
            <p:ph sz="half" idx="2" hasCustomPrompt="1"/>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14" name="Inhaltsplatzhalter 3">
            <a:extLst>
              <a:ext uri="{FF2B5EF4-FFF2-40B4-BE49-F238E27FC236}">
                <a16:creationId xmlns:a16="http://schemas.microsoft.com/office/drawing/2014/main" id="{D142C95E-C2F8-4F78-A54D-A69241CB1210}"/>
              </a:ext>
            </a:extLst>
          </p:cNvPr>
          <p:cNvSpPr>
            <a:spLocks noGrp="1"/>
          </p:cNvSpPr>
          <p:nvPr>
            <p:ph sz="half" idx="16" hasCustomPrompt="1"/>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2" name="Fußzeilenplatzhalter 1">
            <a:extLst>
              <a:ext uri="{FF2B5EF4-FFF2-40B4-BE49-F238E27FC236}">
                <a16:creationId xmlns:a16="http://schemas.microsoft.com/office/drawing/2014/main" id="{2EAE339A-6B80-4E81-A55D-5C7A743CA5BE}"/>
              </a:ext>
            </a:extLst>
          </p:cNvPr>
          <p:cNvSpPr>
            <a:spLocks noGrp="1"/>
          </p:cNvSpPr>
          <p:nvPr>
            <p:ph type="ftr" sz="quarter" idx="17"/>
          </p:nvPr>
        </p:nvSpPr>
        <p:spPr/>
        <p:txBody>
          <a:bodyPr/>
          <a:lstStyle/>
          <a:p>
            <a:endParaRPr lang="de-DE" noProof="0" dirty="0"/>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image + headlin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8" name="Bildplatzhalter 7">
            <a:extLst>
              <a:ext uri="{FF2B5EF4-FFF2-40B4-BE49-F238E27FC236}">
                <a16:creationId xmlns:a16="http://schemas.microsoft.com/office/drawing/2014/main" id="{9729243C-D78B-4B34-B6EA-A7A7D5BA4415}"/>
              </a:ext>
              <a:ext uri="{C183D7F6-B498-43B3-948B-1728B52AA6E4}">
                <adec:decorative xmlns:adec="http://schemas.microsoft.com/office/drawing/2017/decorative" val="1"/>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noProof="0"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hasCustomPrompt="1"/>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endParaRPr lang="de-DE" noProof="0" dirty="0"/>
          </a:p>
        </p:txBody>
      </p:sp>
    </p:spTree>
    <p:extLst>
      <p:ext uri="{BB962C8B-B14F-4D97-AF65-F5344CB8AC3E}">
        <p14:creationId xmlns:p14="http://schemas.microsoft.com/office/powerpoint/2010/main" val="1597431466"/>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85560388-B2D9-46A0-B80F-A4F52B824173}"/>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9" name="Textplatzhalter 4">
            <a:extLst>
              <a:ext uri="{FF2B5EF4-FFF2-40B4-BE49-F238E27FC236}">
                <a16:creationId xmlns:a16="http://schemas.microsoft.com/office/drawing/2014/main" id="{B5A5C9BE-C1FB-44B5-B87B-4817825EC396}"/>
              </a:ext>
            </a:extLst>
          </p:cNvPr>
          <p:cNvSpPr>
            <a:spLocks noGrp="1"/>
          </p:cNvSpPr>
          <p:nvPr>
            <p:ph type="body" sz="quarter" idx="13" hasCustomPrompt="1"/>
          </p:nvPr>
        </p:nvSpPr>
        <p:spPr>
          <a:xfrm>
            <a:off x="479425" y="476250"/>
            <a:ext cx="9324974" cy="252000"/>
          </a:xfrm>
        </p:spPr>
        <p:txBody>
          <a:bodyPr/>
          <a:lstStyle>
            <a:lvl1pPr>
              <a:defRPr lang="en-US" sz="1100" b="1" kern="1200" cap="all" spc="63" baseline="0" smtClean="0">
                <a:solidFill>
                  <a:schemeClr val="tx1"/>
                </a:solidFill>
                <a:latin typeface="+mn-lt"/>
                <a:ea typeface="+mn-ea"/>
                <a:cs typeface="+mn-cs"/>
              </a:defRPr>
            </a:lvl1pPr>
          </a:lstStyle>
          <a:p>
            <a:pPr lvl="0"/>
            <a:r>
              <a:rPr lang="de-DE" noProof="0"/>
              <a:t>Allianz Commercial | Lorem Ipsum</a:t>
            </a:r>
          </a:p>
        </p:txBody>
      </p:sp>
      <p:sp>
        <p:nvSpPr>
          <p:cNvPr id="6" name="Titel 5">
            <a:extLst>
              <a:ext uri="{FF2B5EF4-FFF2-40B4-BE49-F238E27FC236}">
                <a16:creationId xmlns:a16="http://schemas.microsoft.com/office/drawing/2014/main" id="{4BDFD4E2-0908-44C9-B61C-E96E93B119CC}"/>
              </a:ext>
            </a:extLst>
          </p:cNvPr>
          <p:cNvSpPr>
            <a:spLocks noGrp="1"/>
          </p:cNvSpPr>
          <p:nvPr>
            <p:ph type="title" hasCustomPrompt="1"/>
          </p:nvPr>
        </p:nvSpPr>
        <p:spPr/>
        <p:txBody>
          <a:bodyPr/>
          <a:lstStyle/>
          <a:p>
            <a:r>
              <a:rPr lang="de-DE" noProof="0"/>
              <a:t>Click to edit Master title style</a:t>
            </a:r>
          </a:p>
        </p:txBody>
      </p:sp>
      <p:sp>
        <p:nvSpPr>
          <p:cNvPr id="2" name="Fußzeilenplatzhalter 1">
            <a:extLst>
              <a:ext uri="{FF2B5EF4-FFF2-40B4-BE49-F238E27FC236}">
                <a16:creationId xmlns:a16="http://schemas.microsoft.com/office/drawing/2014/main" id="{0DB801B0-E6B4-4F96-8CE5-F9E84D58C40E}"/>
              </a:ext>
            </a:extLst>
          </p:cNvPr>
          <p:cNvSpPr>
            <a:spLocks noGrp="1"/>
          </p:cNvSpPr>
          <p:nvPr>
            <p:ph type="ftr" sz="quarter" idx="12"/>
          </p:nvPr>
        </p:nvSpPr>
        <p:spPr/>
        <p:txBody>
          <a:bodyPr/>
          <a:lstStyle/>
          <a:p>
            <a:endParaRPr lang="de-DE" noProof="0" dirty="0"/>
          </a:p>
        </p:txBody>
      </p:sp>
    </p:spTree>
    <p:extLst>
      <p:ext uri="{BB962C8B-B14F-4D97-AF65-F5344CB8AC3E}">
        <p14:creationId xmlns:p14="http://schemas.microsoft.com/office/powerpoint/2010/main" val="3040198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a:defRPr lang="en-US" sz="1100" b="1" kern="1200" cap="all" spc="63" baseline="0" smtClean="0">
                <a:solidFill>
                  <a:schemeClr val="tx1"/>
                </a:solidFill>
                <a:latin typeface="+mn-lt"/>
                <a:ea typeface="+mn-ea"/>
                <a:cs typeface="+mn-cs"/>
              </a:defRPr>
            </a:lvl1pPr>
          </a:lstStyle>
          <a:p>
            <a:pPr lvl="0"/>
            <a:r>
              <a:rPr lang="de-DE" noProof="0"/>
              <a:t>Allianz Commercial | Lorem Ipsum</a:t>
            </a:r>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endParaRPr lang="de-DE" noProof="0" dirty="0"/>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Content side by side">
    <p:bg>
      <p:bgPr>
        <a:solidFill>
          <a:srgbClr val="122B54"/>
        </a:solidFill>
        <a:effectLst/>
      </p:bgPr>
    </p:bg>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1DA1E9D5-A24F-4523-B6CC-0D44E010C45A}"/>
              </a:ext>
            </a:extLst>
          </p:cNvPr>
          <p:cNvSpPr>
            <a:spLocks noGrp="1"/>
          </p:cNvSpPr>
          <p:nvPr>
            <p:ph type="sldNum" sz="quarter" idx="17"/>
          </p:nvPr>
        </p:nvSpPr>
        <p:spPr/>
        <p:txBody>
          <a:bodyPr/>
          <a:lstStyle/>
          <a:p>
            <a:fld id="{56C449F3-BD9D-48DC-BFF1-0F66671DA7C6}" type="slidenum">
              <a:rPr lang="de-DE" noProof="0" smtClean="0"/>
              <a:pPr/>
              <a:t>‹Nr.›</a:t>
            </a:fld>
            <a:endParaRPr lang="de-DE" noProof="0" dirty="0"/>
          </a:p>
        </p:txBody>
      </p:sp>
      <p:sp>
        <p:nvSpPr>
          <p:cNvPr id="9" name="Textplatzhalter 4">
            <a:extLst>
              <a:ext uri="{FF2B5EF4-FFF2-40B4-BE49-F238E27FC236}">
                <a16:creationId xmlns:a16="http://schemas.microsoft.com/office/drawing/2014/main" id="{E701F698-4425-4620-94EB-05146EF47E6E}"/>
              </a:ext>
            </a:extLst>
          </p:cNvPr>
          <p:cNvSpPr>
            <a:spLocks noGrp="1"/>
          </p:cNvSpPr>
          <p:nvPr>
            <p:ph type="body" sz="quarter" idx="12" hasCustomPrompt="1"/>
          </p:nvPr>
        </p:nvSpPr>
        <p:spPr>
          <a:xfrm>
            <a:off x="479425" y="476250"/>
            <a:ext cx="3600450" cy="252000"/>
          </a:xfrm>
        </p:spPr>
        <p:txBody>
          <a:bodyPr/>
          <a:lstStyle>
            <a:lvl1pPr>
              <a:defRPr lang="en-US" sz="1100" b="1" kern="1200" cap="all" spc="63" baseline="0" smtClean="0">
                <a:solidFill>
                  <a:schemeClr val="tx1"/>
                </a:solidFill>
                <a:latin typeface="+mn-lt"/>
                <a:ea typeface="+mn-ea"/>
                <a:cs typeface="+mn-cs"/>
              </a:defRPr>
            </a:lvl1pPr>
          </a:lstStyle>
          <a:p>
            <a:pPr lvl="0"/>
            <a:r>
              <a:rPr lang="de-DE" noProof="0"/>
              <a:t>Allianz Commercial | Lorem Ipsum</a:t>
            </a:r>
          </a:p>
        </p:txBody>
      </p:sp>
      <p:sp>
        <p:nvSpPr>
          <p:cNvPr id="7" name="Titel 6">
            <a:extLst>
              <a:ext uri="{FF2B5EF4-FFF2-40B4-BE49-F238E27FC236}">
                <a16:creationId xmlns:a16="http://schemas.microsoft.com/office/drawing/2014/main" id="{51BBB61B-6E7A-4BFF-9CB2-ED26389C4FCF}"/>
              </a:ext>
            </a:extLst>
          </p:cNvPr>
          <p:cNvSpPr>
            <a:spLocks noGrp="1"/>
          </p:cNvSpPr>
          <p:nvPr>
            <p:ph type="title" hasCustomPrompt="1"/>
          </p:nvPr>
        </p:nvSpPr>
        <p:spPr>
          <a:xfrm>
            <a:off x="495611" y="1808162"/>
            <a:ext cx="3584264" cy="4357687"/>
          </a:xfrm>
          <a:prstGeom prst="rect">
            <a:avLst/>
          </a:prstGeom>
        </p:spPr>
        <p:txBody>
          <a:bodyPr/>
          <a:lstStyle>
            <a:lvl1pPr>
              <a:defRPr>
                <a:solidFill>
                  <a:schemeClr val="tx1"/>
                </a:solidFill>
              </a:defRPr>
            </a:lvl1pPr>
          </a:lstStyle>
          <a:p>
            <a:r>
              <a:rPr lang="de-DE" noProof="0"/>
              <a:t>Click to edit Master title style</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hasCustomPrompt="1"/>
          </p:nvPr>
        </p:nvSpPr>
        <p:spPr>
          <a:xfrm>
            <a:off x="4295775" y="1808162"/>
            <a:ext cx="7416800" cy="4357687"/>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p:txBody>
      </p:sp>
      <p:sp>
        <p:nvSpPr>
          <p:cNvPr id="4" name="Fußzeilenplatzhalter 3">
            <a:extLst>
              <a:ext uri="{FF2B5EF4-FFF2-40B4-BE49-F238E27FC236}">
                <a16:creationId xmlns:a16="http://schemas.microsoft.com/office/drawing/2014/main" id="{21E89875-00B9-49CB-9A52-F4F62C2F70C5}"/>
              </a:ext>
            </a:extLst>
          </p:cNvPr>
          <p:cNvSpPr>
            <a:spLocks noGrp="1"/>
          </p:cNvSpPr>
          <p:nvPr>
            <p:ph type="ftr" sz="quarter" idx="18"/>
          </p:nvPr>
        </p:nvSpPr>
        <p:spPr/>
        <p:txBody>
          <a:bodyPr/>
          <a:lstStyle/>
          <a:p>
            <a:endParaRPr lang="de-DE" noProof="0" dirty="0"/>
          </a:p>
        </p:txBody>
      </p:sp>
    </p:spTree>
    <p:extLst>
      <p:ext uri="{BB962C8B-B14F-4D97-AF65-F5344CB8AC3E}">
        <p14:creationId xmlns:p14="http://schemas.microsoft.com/office/powerpoint/2010/main" val="192168194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122B5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7A28BB5-45D7-4A7F-B5F7-BB60CFEF37C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3268" cy="936000"/>
          </a:xfrm>
          <a:prstGeom prst="rect">
            <a:avLst/>
          </a:prstGeom>
        </p:spPr>
      </p:pic>
      <p:sp>
        <p:nvSpPr>
          <p:cNvPr id="7" name="Foliennummernplatzhalter 6">
            <a:extLst>
              <a:ext uri="{FF2B5EF4-FFF2-40B4-BE49-F238E27FC236}">
                <a16:creationId xmlns:a16="http://schemas.microsoft.com/office/drawing/2014/main" id="{73AAFA79-6410-48B1-BD41-CB373E0AA926}"/>
              </a:ext>
            </a:extLst>
          </p:cNvPr>
          <p:cNvSpPr>
            <a:spLocks noGrp="1"/>
          </p:cNvSpPr>
          <p:nvPr>
            <p:ph type="sldNum" sz="quarter" idx="17"/>
          </p:nvPr>
        </p:nvSpPr>
        <p:spPr/>
        <p:txBody>
          <a:bodyPr/>
          <a:lstStyle/>
          <a:p>
            <a:fld id="{56C449F3-BD9D-48DC-BFF1-0F66671DA7C6}" type="slidenum">
              <a:rPr lang="de-DE" noProof="0" smtClean="0"/>
              <a:pPr/>
              <a:t>‹Nr.›</a:t>
            </a:fld>
            <a:endParaRPr lang="de-DE" noProof="0" dirty="0"/>
          </a:p>
        </p:txBody>
      </p:sp>
      <p:sp>
        <p:nvSpPr>
          <p:cNvPr id="3" name="Title 2">
            <a:extLst>
              <a:ext uri="{FF2B5EF4-FFF2-40B4-BE49-F238E27FC236}">
                <a16:creationId xmlns:a16="http://schemas.microsoft.com/office/drawing/2014/main" id="{6D128BBF-7995-4434-9230-F239AB8A56A8}"/>
              </a:ext>
            </a:extLst>
          </p:cNvPr>
          <p:cNvSpPr>
            <a:spLocks noGrp="1"/>
          </p:cNvSpPr>
          <p:nvPr>
            <p:ph type="title" hasCustomPrompt="1"/>
          </p:nvPr>
        </p:nvSpPr>
        <p:spPr>
          <a:xfrm>
            <a:off x="479427" y="1808162"/>
            <a:ext cx="7416798" cy="4357687"/>
          </a:xfrm>
        </p:spPr>
        <p:txBody>
          <a:bodyPr/>
          <a:lstStyle>
            <a:lvl1pPr>
              <a:spcAft>
                <a:spcPts val="0"/>
              </a:spcAft>
              <a:defRPr/>
            </a:lvl1pPr>
          </a:lstStyle>
          <a:p>
            <a:r>
              <a:rPr lang="de-DE" noProof="0"/>
              <a:t>Click to edit Master title style</a:t>
            </a:r>
          </a:p>
        </p:txBody>
      </p:sp>
      <p:sp>
        <p:nvSpPr>
          <p:cNvPr id="2" name="Fußzeilenplatzhalter 1">
            <a:extLst>
              <a:ext uri="{FF2B5EF4-FFF2-40B4-BE49-F238E27FC236}">
                <a16:creationId xmlns:a16="http://schemas.microsoft.com/office/drawing/2014/main" id="{0D1C1F5E-AD8D-491B-B3B3-0EF68361C677}"/>
              </a:ext>
            </a:extLst>
          </p:cNvPr>
          <p:cNvSpPr>
            <a:spLocks noGrp="1"/>
          </p:cNvSpPr>
          <p:nvPr>
            <p:ph type="ftr" sz="quarter" idx="19"/>
          </p:nvPr>
        </p:nvSpPr>
        <p:spPr/>
        <p:txBody>
          <a:bodyPr/>
          <a:lstStyle/>
          <a:p>
            <a:endParaRPr lang="de-DE" noProof="0" dirty="0"/>
          </a:p>
        </p:txBody>
      </p:sp>
    </p:spTree>
    <p:extLst>
      <p:ext uri="{BB962C8B-B14F-4D97-AF65-F5344CB8AC3E}">
        <p14:creationId xmlns:p14="http://schemas.microsoft.com/office/powerpoint/2010/main" val="56096368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el auf blau">
    <p:bg>
      <p:bgPr>
        <a:solidFill>
          <a:srgbClr val="122B54"/>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E2EA14D-E275-49FF-9C8E-323C9A806CA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3" name="Objekt 2" hidden="1">
                        <a:extLst>
                          <a:ext uri="{FF2B5EF4-FFF2-40B4-BE49-F238E27FC236}">
                            <a16:creationId xmlns:a16="http://schemas.microsoft.com/office/drawing/2014/main" id="{AE2EA14D-E275-49FF-9C8E-323C9A806C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fik 5">
            <a:extLst>
              <a:ext uri="{FF2B5EF4-FFF2-40B4-BE49-F238E27FC236}">
                <a16:creationId xmlns:a16="http://schemas.microsoft.com/office/drawing/2014/main" id="{3FA13754-0890-465C-BA8A-E18B554E317E}"/>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vert="horz" rIns="216000" anchor="b" anchorCtr="0"/>
          <a:lstStyle>
            <a:lvl1pPr algn="l">
              <a:lnSpc>
                <a:spcPts val="8500"/>
              </a:lnSpc>
              <a:defRPr sz="8500">
                <a:solidFill>
                  <a:schemeClr val="tx1"/>
                </a:solidFill>
              </a:defRPr>
            </a:lvl1pPr>
          </a:lstStyle>
          <a:p>
            <a:r>
              <a:rPr lang="de-DE"/>
              <a:t>Titelmasterformat durch Klicken bearbeiten</a:t>
            </a:r>
            <a:endParaRPr lang="en-US"/>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noProof="0"/>
              <a:t>Formatvorlagen des Textmasters bearbeiten</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noProof="0"/>
              <a:t>Formatvorlagen des Textmasters bearbeiten</a:t>
            </a:r>
          </a:p>
        </p:txBody>
      </p:sp>
      <p:sp>
        <p:nvSpPr>
          <p:cNvPr id="12" name="Textplatzhalter 4">
            <a:extLst>
              <a:ext uri="{FF2B5EF4-FFF2-40B4-BE49-F238E27FC236}">
                <a16:creationId xmlns:a16="http://schemas.microsoft.com/office/drawing/2014/main" id="{915B85D1-F199-4887-990C-E3BAA240783E}"/>
              </a:ext>
            </a:extLst>
          </p:cNvPr>
          <p:cNvSpPr>
            <a:spLocks noGrp="1"/>
          </p:cNvSpPr>
          <p:nvPr>
            <p:ph type="body" sz="quarter" idx="15"/>
          </p:nvPr>
        </p:nvSpPr>
        <p:spPr>
          <a:xfrm rot="162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noProof="0"/>
              <a:t>Formatvorlagen des Textmasters bearbeiten</a:t>
            </a:r>
          </a:p>
        </p:txBody>
      </p:sp>
    </p:spTree>
    <p:extLst>
      <p:ext uri="{BB962C8B-B14F-4D97-AF65-F5344CB8AC3E}">
        <p14:creationId xmlns:p14="http://schemas.microsoft.com/office/powerpoint/2010/main" val="116252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tx2">
              <a:lumMod val="90000"/>
            </a:schemeClr>
          </a:solidFill>
        </p:spPr>
        <p:txBody>
          <a:bodyPr/>
          <a:lstStyle>
            <a:lvl1pPr>
              <a:defRPr>
                <a:solidFill>
                  <a:schemeClr val="tx1"/>
                </a:solidFill>
              </a:defRPr>
            </a:lvl1pPr>
          </a:lstStyle>
          <a:p>
            <a:endParaRPr lang="de-DE" noProof="0" dirty="0"/>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noProof="0" smtClean="0"/>
              <a:pPr/>
              <a:t>‹Nr.›</a:t>
            </a:fld>
            <a:endParaRPr lang="de-DE" noProof="0" dirty="0"/>
          </a:p>
        </p:txBody>
      </p:sp>
      <p:sp>
        <p:nvSpPr>
          <p:cNvPr id="10" name="Bildplatzhalter 9">
            <a:extLst>
              <a:ext uri="{FF2B5EF4-FFF2-40B4-BE49-F238E27FC236}">
                <a16:creationId xmlns:a16="http://schemas.microsoft.com/office/drawing/2014/main" id="{7F2B9096-2D8C-433C-8C26-F6A72A4C0219}"/>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noProof="0" dirty="0"/>
          </a:p>
        </p:txBody>
      </p:sp>
      <p:sp>
        <p:nvSpPr>
          <p:cNvPr id="2" name="Title 1">
            <a:extLst>
              <a:ext uri="{FF2B5EF4-FFF2-40B4-BE49-F238E27FC236}">
                <a16:creationId xmlns:a16="http://schemas.microsoft.com/office/drawing/2014/main" id="{5CAD3F89-8F63-4AD4-9A29-6909CDF4E52D}"/>
              </a:ext>
            </a:extLst>
          </p:cNvPr>
          <p:cNvSpPr>
            <a:spLocks noGrp="1"/>
          </p:cNvSpPr>
          <p:nvPr>
            <p:ph type="title" hasCustomPrompt="1"/>
          </p:nvPr>
        </p:nvSpPr>
        <p:spPr>
          <a:xfrm>
            <a:off x="2879999" y="3031886"/>
            <a:ext cx="5929704" cy="932854"/>
          </a:xfrm>
        </p:spPr>
        <p:txBody>
          <a:bodyPr/>
          <a:lstStyle>
            <a:lvl1pPr defTabSz="720000">
              <a:defRPr lang="en-US" sz="3800" kern="1200" smtClean="0">
                <a:solidFill>
                  <a:schemeClr val="tx1"/>
                </a:solidFill>
                <a:latin typeface="+mj-lt"/>
                <a:ea typeface="+mn-ea"/>
                <a:cs typeface="+mn-cs"/>
              </a:defRPr>
            </a:lvl1pPr>
          </a:lstStyle>
          <a:p>
            <a:r>
              <a:rPr lang="de-DE" noProof="0"/>
              <a:t>Click to edit Master title style</a:t>
            </a:r>
          </a:p>
        </p:txBody>
      </p:sp>
    </p:spTree>
    <p:extLst>
      <p:ext uri="{BB962C8B-B14F-4D97-AF65-F5344CB8AC3E}">
        <p14:creationId xmlns:p14="http://schemas.microsoft.com/office/powerpoint/2010/main" val="3705139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 auf weiß">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2A035A1-EBED-4579-9890-122DA3AD28F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02A035A1-EBED-4579-9890-122DA3AD28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234A093-8B28-4E43-B2A4-684048524E58}"/>
              </a:ext>
            </a:extLst>
          </p:cNvPr>
          <p:cNvSpPr>
            <a:spLocks noGrp="1"/>
          </p:cNvSpPr>
          <p:nvPr>
            <p:ph type="title"/>
          </p:nvPr>
        </p:nvSpPr>
        <p:spPr>
          <a:xfrm>
            <a:off x="478800" y="2315700"/>
            <a:ext cx="11233775" cy="2887655"/>
          </a:xfrm>
        </p:spPr>
        <p:txBody>
          <a:bodyPr vert="horz"/>
          <a:lstStyle>
            <a:lvl1pPr>
              <a:lnSpc>
                <a:spcPts val="8500"/>
              </a:lnSpc>
              <a:defRPr lang="en-US" sz="8500" kern="1200" smtClean="0">
                <a:solidFill>
                  <a:schemeClr val="bg1"/>
                </a:solidFill>
                <a:latin typeface="+mj-lt"/>
                <a:ea typeface="+mn-ea"/>
                <a:cs typeface="+mn-cs"/>
              </a:defRPr>
            </a:lvl1pPr>
          </a:lstStyle>
          <a:p>
            <a:r>
              <a:rPr lang="de-DE"/>
              <a:t>Titelmasterformat durch Klicken bearbeiten</a:t>
            </a:r>
            <a:endParaRPr lang="en-US" noProof="0"/>
          </a:p>
        </p:txBody>
      </p:sp>
      <p:pic>
        <p:nvPicPr>
          <p:cNvPr id="6" name="Grafik 5">
            <a:extLst>
              <a:ext uri="{FF2B5EF4-FFF2-40B4-BE49-F238E27FC236}">
                <a16:creationId xmlns:a16="http://schemas.microsoft.com/office/drawing/2014/main" id="{3FA13754-0890-465C-BA8A-E18B554E317E}"/>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425" y="476250"/>
            <a:ext cx="2057313" cy="509277"/>
          </a:xfrm>
          <a:prstGeom prst="rect">
            <a:avLst/>
          </a:prstGeom>
        </p:spPr>
      </p:pic>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7" name="Textplatzhalter 4">
            <a:extLst>
              <a:ext uri="{FF2B5EF4-FFF2-40B4-BE49-F238E27FC236}">
                <a16:creationId xmlns:a16="http://schemas.microsoft.com/office/drawing/2014/main" id="{0A8EF058-F745-44F5-9C5A-CB9010BB2328}"/>
              </a:ext>
            </a:extLst>
          </p:cNvPr>
          <p:cNvSpPr>
            <a:spLocks noGrp="1"/>
          </p:cNvSpPr>
          <p:nvPr>
            <p:ph type="body" sz="quarter" idx="15"/>
          </p:nvPr>
        </p:nvSpPr>
        <p:spPr>
          <a:xfrm rot="16200000">
            <a:off x="11016000" y="5772158"/>
            <a:ext cx="1281600" cy="144000"/>
          </a:xfrm>
        </p:spPr>
        <p:txBody>
          <a:bodyPr anchor="b" anchorCtr="0"/>
          <a:lstStyle>
            <a:lvl1pPr>
              <a:defRPr sz="800">
                <a:solidFill>
                  <a:schemeClr val="bg1"/>
                </a:solidFill>
              </a:defRPr>
            </a:lvl1pPr>
            <a:lvl5pPr marL="288000" indent="0">
              <a:buNone/>
              <a:defRPr/>
            </a:lvl5pPr>
          </a:lstStyle>
          <a:p>
            <a:pPr lvl="0"/>
            <a:r>
              <a:rPr lang="de-DE" noProof="0"/>
              <a:t>Formatvorlagen des Textmasters bearbeiten</a:t>
            </a:r>
          </a:p>
        </p:txBody>
      </p:sp>
    </p:spTree>
    <p:extLst>
      <p:ext uri="{BB962C8B-B14F-4D97-AF65-F5344CB8AC3E}">
        <p14:creationId xmlns:p14="http://schemas.microsoft.com/office/powerpoint/2010/main" val="4035779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BCCDF66-8E5C-4F39-AB66-C73FF47CD20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6BCCDF66-8E5C-4F39-AB66-C73FF47CD2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Bildplatzhalter 12">
            <a:extLst>
              <a:ext uri="{FF2B5EF4-FFF2-40B4-BE49-F238E27FC236}">
                <a16:creationId xmlns:a16="http://schemas.microsoft.com/office/drawing/2014/main" id="{E2581BF6-597A-45B4-8AC9-E60836C8E9B7}"/>
              </a:ext>
              <a:ext uri="{C183D7F6-B498-43B3-948B-1728B52AA6E4}">
                <adec:decorative xmlns:adec="http://schemas.microsoft.com/office/drawing/2017/decorative" val="1"/>
              </a:ext>
            </a:extLst>
          </p:cNvPr>
          <p:cNvSpPr>
            <a:spLocks noGrp="1"/>
          </p:cNvSpPr>
          <p:nvPr>
            <p:ph type="pic" sz="quarter" idx="10"/>
          </p:nvPr>
        </p:nvSpPr>
        <p:spPr>
          <a:xfrm>
            <a:off x="5335200" y="2"/>
            <a:ext cx="6858000" cy="6858000"/>
          </a:xfrm>
          <a:solidFill>
            <a:schemeClr val="tx2"/>
          </a:solidFill>
        </p:spPr>
        <p:txBody>
          <a:bodyPr/>
          <a:lstStyle>
            <a:lvl1pPr>
              <a:defRPr/>
            </a:lvl1pPr>
          </a:lstStyle>
          <a:p>
            <a:r>
              <a:rPr lang="de-DE" dirty="0"/>
              <a:t>Bild durch Klicken auf Symbol hinzufügen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vert="horz" rIns="216000" anchor="ctr" anchorCtr="0"/>
          <a:lstStyle>
            <a:lvl1pPr algn="l">
              <a:lnSpc>
                <a:spcPts val="7000"/>
              </a:lnSpc>
              <a:defRPr sz="7000"/>
            </a:lvl1pPr>
          </a:lstStyle>
          <a:p>
            <a:r>
              <a:rPr lang="de-DE"/>
              <a:t>Titelmasterformat durch Klicken bearbeiten</a:t>
            </a:r>
            <a:endParaRPr lang="en-US"/>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Formatvorlage des Untertitelmasters durch Klicken bearbeiten</a:t>
            </a:r>
          </a:p>
        </p:txBody>
      </p:sp>
      <p:pic>
        <p:nvPicPr>
          <p:cNvPr id="11" name="Grafik 10">
            <a:extLst>
              <a:ext uri="{FF2B5EF4-FFF2-40B4-BE49-F238E27FC236}">
                <a16:creationId xmlns:a16="http://schemas.microsoft.com/office/drawing/2014/main" id="{9DB0C78F-5BF6-4741-8EF4-0317AF8FB6BD}"/>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noProof="0"/>
              <a:t>Formatvorlagen des Textmasters bearbeiten</a:t>
            </a:r>
          </a:p>
        </p:txBody>
      </p:sp>
    </p:spTree>
    <p:extLst>
      <p:ext uri="{BB962C8B-B14F-4D97-AF65-F5344CB8AC3E}">
        <p14:creationId xmlns:p14="http://schemas.microsoft.com/office/powerpoint/2010/main" val="432606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AZ Chapter Divid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371563"/>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581304"/>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pic>
        <p:nvPicPr>
          <p:cNvPr id="8" name="Grafik 7">
            <a:extLst>
              <a:ext uri="{FF2B5EF4-FFF2-40B4-BE49-F238E27FC236}">
                <a16:creationId xmlns:a16="http://schemas.microsoft.com/office/drawing/2014/main" id="{461BDC56-BD94-4C43-90E8-CBB9A53F26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5610" y="495618"/>
            <a:ext cx="2057313" cy="509277"/>
          </a:xfrm>
          <a:prstGeom prst="rect">
            <a:avLst/>
          </a:prstGeom>
        </p:spPr>
      </p:pic>
    </p:spTree>
    <p:extLst>
      <p:ext uri="{BB962C8B-B14F-4D97-AF65-F5344CB8AC3E}">
        <p14:creationId xmlns:p14="http://schemas.microsoft.com/office/powerpoint/2010/main" val="192996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tandard_Inhalt_AuPRS">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4" progId="TCLayout.ActiveDocument.1">
                  <p:embed/>
                </p:oleObj>
              </mc:Choice>
              <mc:Fallback>
                <p:oleObj name="think-cell Folie" r:id="rId4" imgW="395" imgH="394"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p:cNvSpPr/>
          <p:nvPr userDrawn="1">
            <p:custDataLst>
              <p:tags r:id="rId2"/>
            </p:custDataLst>
          </p:nvPr>
        </p:nvSpPr>
        <p:spPr>
          <a:xfrm>
            <a:off x="0" y="3"/>
            <a:ext cx="158750" cy="158750"/>
          </a:xfrm>
          <a:prstGeom prst="rect">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798" b="0" i="0" baseline="0" dirty="0">
              <a:latin typeface="Arial" panose="020B0604020202020204" pitchFamily="34" charset="0"/>
              <a:ea typeface="+mj-ea"/>
              <a:cs typeface="+mj-cs"/>
              <a:sym typeface="Arial" panose="020B0604020202020204" pitchFamily="34" charset="0"/>
            </a:endParaRPr>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875309"/>
            <a:ext cx="11233148" cy="932854"/>
          </a:xfrm>
        </p:spPr>
        <p:txBody>
          <a:bodyPr/>
          <a:lstStyle>
            <a:lvl1pPr>
              <a:defRPr sz="2798"/>
            </a:lvl1pPr>
          </a:lstStyle>
          <a:p>
            <a:r>
              <a:rPr lang="de-DE"/>
              <a:t>Mastertitelformat bearbeiten</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p:nvPr>
        </p:nvSpPr>
        <p:spPr>
          <a:xfrm>
            <a:off x="479427" y="476250"/>
            <a:ext cx="9324973" cy="252000"/>
          </a:xfrm>
        </p:spPr>
        <p:txBody>
          <a:bodyPr/>
          <a:lstStyle>
            <a:lvl1pPr>
              <a:defRPr lang="de-DE" sz="1100" b="1" kern="1200" cap="all" spc="63" baseline="0" smtClean="0">
                <a:solidFill>
                  <a:schemeClr val="bg1"/>
                </a:solidFill>
                <a:latin typeface="+mn-lt"/>
                <a:ea typeface="+mn-ea"/>
                <a:cs typeface="+mn-cs"/>
              </a:defRPr>
            </a:lvl1pPr>
          </a:lstStyle>
          <a:p>
            <a:endParaRPr lang="de-DE"/>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17226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blue">
    <p:bg>
      <p:bgPr>
        <a:solidFill>
          <a:schemeClr val="accent1"/>
        </a:solidFill>
        <a:effectLst/>
      </p:bgPr>
    </p:bg>
    <p:spTree>
      <p:nvGrpSpPr>
        <p:cNvPr id="1" name=""/>
        <p:cNvGrpSpPr/>
        <p:nvPr/>
      </p:nvGrpSpPr>
      <p:grpSpPr>
        <a:xfrm>
          <a:off x="0" y="0"/>
          <a:ext cx="0" cy="0"/>
          <a:chOff x="0" y="0"/>
          <a:chExt cx="0" cy="0"/>
        </a:xfrm>
      </p:grpSpPr>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de-DE" noProof="0" smtClean="0"/>
              <a:pPr/>
              <a:t>‹Nr.›</a:t>
            </a:fld>
            <a:endParaRPr lang="de-DE" noProof="0" dirty="0"/>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4" y="496800"/>
            <a:ext cx="1692275" cy="1044000"/>
          </a:xfrm>
        </p:spPr>
        <p:txBody>
          <a:bodyPr anchor="t" anchorCtr="0"/>
          <a:lstStyle>
            <a:lvl1pPr algn="l">
              <a:lnSpc>
                <a:spcPct val="80000"/>
              </a:lnSpc>
              <a:defRPr sz="3800">
                <a:solidFill>
                  <a:schemeClr val="tx1"/>
                </a:solidFill>
              </a:defRPr>
            </a:lvl1pPr>
          </a:lstStyle>
          <a:p>
            <a:pPr lvl="0"/>
            <a:r>
              <a:rPr lang="de-DE" noProof="0"/>
              <a:t>First level</a:t>
            </a:r>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479425" y="1620000"/>
            <a:ext cx="11233150" cy="1676355"/>
          </a:xfrm>
        </p:spPr>
        <p:txBody>
          <a:bodyPr rIns="216000" anchor="b" anchorCtr="0"/>
          <a:lstStyle>
            <a:lvl1pPr algn="l">
              <a:lnSpc>
                <a:spcPts val="8500"/>
              </a:lnSpc>
              <a:defRPr sz="8500">
                <a:solidFill>
                  <a:schemeClr val="tx1"/>
                </a:solidFill>
              </a:defRPr>
            </a:lvl1pPr>
          </a:lstStyle>
          <a:p>
            <a:r>
              <a:rPr lang="de-DE" noProof="0"/>
              <a:t>Master title</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Subtitle style</a:t>
            </a:r>
          </a:p>
        </p:txBody>
      </p:sp>
      <p:pic>
        <p:nvPicPr>
          <p:cNvPr id="7" name="Grafik 6">
            <a:extLst>
              <a:ext uri="{FF2B5EF4-FFF2-40B4-BE49-F238E27FC236}">
                <a16:creationId xmlns:a16="http://schemas.microsoft.com/office/drawing/2014/main" id="{A692D22C-1315-4D74-BBBB-BCE2FB7714B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de-DE" noProof="0" dirty="0"/>
          </a:p>
        </p:txBody>
      </p:sp>
    </p:spTree>
    <p:extLst>
      <p:ext uri="{BB962C8B-B14F-4D97-AF65-F5344CB8AC3E}">
        <p14:creationId xmlns:p14="http://schemas.microsoft.com/office/powerpoint/2010/main" val="9131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white">
    <p:bg>
      <p:bgPr>
        <a:solidFill>
          <a:schemeClr val="tx1"/>
        </a:solidFill>
        <a:effectLst/>
      </p:bgPr>
    </p:bg>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noProof="0" smtClean="0"/>
              <a:pPr/>
              <a:t>‹Nr.›</a:t>
            </a:fld>
            <a:endParaRPr lang="de-DE" noProof="0" dirty="0"/>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noProof="0"/>
              <a:t>First level</a:t>
            </a:r>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noProof="0"/>
              <a:t>Master title</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Subtitle style</a:t>
            </a:r>
          </a:p>
        </p:txBody>
      </p:sp>
    </p:spTree>
    <p:extLst>
      <p:ext uri="{BB962C8B-B14F-4D97-AF65-F5344CB8AC3E}">
        <p14:creationId xmlns:p14="http://schemas.microsoft.com/office/powerpoint/2010/main" val="210440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bold typo blue">
    <p:bg>
      <p:bgPr>
        <a:solidFill>
          <a:srgbClr val="122B54"/>
        </a:solidFill>
        <a:effectLst/>
      </p:bgPr>
    </p:bg>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noProof="0" smtClean="0"/>
              <a:pPr/>
              <a:t>‹Nr.›</a:t>
            </a:fld>
            <a:endParaRPr lang="de-DE" noProof="0"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rIns="216000" anchor="b" anchorCtr="0"/>
          <a:lstStyle>
            <a:lvl1pPr algn="r">
              <a:lnSpc>
                <a:spcPct val="80000"/>
              </a:lnSpc>
              <a:defRPr sz="20002">
                <a:solidFill>
                  <a:schemeClr val="tx1"/>
                </a:solidFill>
              </a:defRPr>
            </a:lvl1pPr>
          </a:lstStyle>
          <a:p>
            <a:r>
              <a:rPr lang="de-DE" noProof="0"/>
              <a:t>Title</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a:lnSpc>
                <a:spcPct val="80000"/>
              </a:lnSpc>
              <a:buNone/>
              <a:defRPr sz="20002">
                <a:solidFill>
                  <a:schemeClr val="tx1"/>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Sub</a:t>
            </a:r>
          </a:p>
        </p:txBody>
      </p:sp>
      <p:pic>
        <p:nvPicPr>
          <p:cNvPr id="5" name="Grafik 4">
            <a:extLst>
              <a:ext uri="{FF2B5EF4-FFF2-40B4-BE49-F238E27FC236}">
                <a16:creationId xmlns:a16="http://schemas.microsoft.com/office/drawing/2014/main" id="{374A9CB5-CAA2-4A49-8F24-799255B5E57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bold typo white">
    <p:bg>
      <p:bgPr>
        <a:solidFill>
          <a:schemeClr val="tx1"/>
        </a:solidFill>
        <a:effectLst/>
      </p:bgPr>
    </p:bg>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noProof="0" smtClean="0"/>
              <a:pPr/>
              <a:t>‹Nr.›</a:t>
            </a:fld>
            <a:endParaRPr lang="de-DE" noProof="0"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noProof="0"/>
              <a:t>Title</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chemeClr val="bg1"/>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Sub</a:t>
            </a:r>
          </a:p>
        </p:txBody>
      </p:sp>
    </p:spTree>
    <p:extLst>
      <p:ext uri="{BB962C8B-B14F-4D97-AF65-F5344CB8AC3E}">
        <p14:creationId xmlns:p14="http://schemas.microsoft.com/office/powerpoint/2010/main" val="147462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blue + image">
    <p:bg>
      <p:bgPr>
        <a:solidFill>
          <a:srgbClr val="122B54"/>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noProof="0" smtClean="0"/>
              <a:pPr/>
              <a:t>‹Nr.›</a:t>
            </a:fld>
            <a:endParaRPr lang="de-DE" noProof="0" dirty="0"/>
          </a:p>
        </p:txBody>
      </p:sp>
      <p:sp>
        <p:nvSpPr>
          <p:cNvPr id="2" name="Titel 1">
            <a:extLst>
              <a:ext uri="{FF2B5EF4-FFF2-40B4-BE49-F238E27FC236}">
                <a16:creationId xmlns:a16="http://schemas.microsoft.com/office/drawing/2014/main" id="{B2219988-30BF-4574-85B3-793CCEE20F44}"/>
              </a:ext>
            </a:extLst>
          </p:cNvPr>
          <p:cNvSpPr>
            <a:spLocks noGrp="1"/>
          </p:cNvSpPr>
          <p:nvPr>
            <p:ph type="title" hasCustomPrompt="1"/>
          </p:nvPr>
        </p:nvSpPr>
        <p:spPr>
          <a:xfrm>
            <a:off x="479427" y="476250"/>
            <a:ext cx="3600448" cy="1080000"/>
          </a:xfrm>
        </p:spPr>
        <p:txBody>
          <a:bodyPr/>
          <a:lstStyle>
            <a:lvl1pPr>
              <a:defRPr>
                <a:solidFill>
                  <a:schemeClr val="tx1"/>
                </a:solidFill>
              </a:defRPr>
            </a:lvl1pPr>
          </a:lstStyle>
          <a:p>
            <a:r>
              <a:rPr lang="de-DE" noProof="0"/>
              <a:t>Click to edit Master title style</a:t>
            </a:r>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hasCustomPrompt="1"/>
          </p:nvPr>
        </p:nvSpPr>
        <p:spPr>
          <a:xfrm>
            <a:off x="479425" y="3600000"/>
            <a:ext cx="3816350" cy="1947863"/>
          </a:xfrm>
        </p:spPr>
        <p:txBody>
          <a:bodyPr/>
          <a:lstStyle>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5" name="Bildplatzhalter 6">
            <a:extLst>
              <a:ext uri="{FF2B5EF4-FFF2-40B4-BE49-F238E27FC236}">
                <a16:creationId xmlns:a16="http://schemas.microsoft.com/office/drawing/2014/main" id="{CE71AF72-2FFB-40A2-ADC6-9889A3507C4C}"/>
              </a:ext>
              <a:ext uri="{C183D7F6-B498-43B3-948B-1728B52AA6E4}">
                <adec:decorative xmlns:adec="http://schemas.microsoft.com/office/drawing/2017/decorative" val="1"/>
              </a:ext>
            </a:extLst>
          </p:cNvPr>
          <p:cNvSpPr>
            <a:spLocks noGrp="1"/>
          </p:cNvSpPr>
          <p:nvPr>
            <p:ph type="pic" sz="quarter" idx="13"/>
          </p:nvPr>
        </p:nvSpPr>
        <p:spPr>
          <a:xfrm>
            <a:off x="5148001" y="0"/>
            <a:ext cx="7044000" cy="4968000"/>
          </a:xfrm>
          <a:solidFill>
            <a:schemeClr val="tx2"/>
          </a:solidFill>
        </p:spPr>
        <p:txBody>
          <a:bodyPr/>
          <a:lstStyle/>
          <a:p>
            <a:endParaRPr lang="de-DE" noProof="0" dirty="0"/>
          </a:p>
        </p:txBody>
      </p:sp>
      <p:sp>
        <p:nvSpPr>
          <p:cNvPr id="6" name="Bildplatzhalter 9">
            <a:extLst>
              <a:ext uri="{FF2B5EF4-FFF2-40B4-BE49-F238E27FC236}">
                <a16:creationId xmlns:a16="http://schemas.microsoft.com/office/drawing/2014/main" id="{783CECED-A8D5-4BD6-A656-0D10C41795B8}"/>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noProof="0" dirty="0"/>
          </a:p>
        </p:txBody>
      </p:sp>
    </p:spTree>
    <p:extLst>
      <p:ext uri="{BB962C8B-B14F-4D97-AF65-F5344CB8AC3E}">
        <p14:creationId xmlns:p14="http://schemas.microsoft.com/office/powerpoint/2010/main" val="4063046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svg"/><Relationship Id="rId4" Type="http://schemas.openxmlformats.org/officeDocument/2006/relationships/slideLayout" Target="../slideLayouts/slideLayout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sv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4.sv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3.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41.xml"/><Relationship Id="rId7" Type="http://schemas.openxmlformats.org/officeDocument/2006/relationships/tags" Target="../tags/tag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5.xml"/><Relationship Id="rId11" Type="http://schemas.openxmlformats.org/officeDocument/2006/relationships/image" Target="../media/image2.svg"/><Relationship Id="rId5" Type="http://schemas.openxmlformats.org/officeDocument/2006/relationships/slideLayout" Target="../slideLayouts/slideLayout43.xml"/><Relationship Id="rId10" Type="http://schemas.openxmlformats.org/officeDocument/2006/relationships/image" Target="../media/image1.png"/><Relationship Id="rId4" Type="http://schemas.openxmlformats.org/officeDocument/2006/relationships/slideLayout" Target="../slideLayouts/slideLayout42.xml"/><Relationship Id="rId9"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en-US" sz="800" b="1" kern="1200" smtClean="0">
                <a:solidFill>
                  <a:schemeClr val="bg1"/>
                </a:solidFill>
                <a:latin typeface="+mn-lt"/>
                <a:ea typeface="+mn-ea"/>
                <a:cs typeface="+mn-cs"/>
              </a:defRPr>
            </a:lvl1pPr>
          </a:lstStyle>
          <a:p>
            <a:fld id="{56C449F3-BD9D-48DC-BFF1-0F66671DA7C6}" type="slidenum">
              <a:rPr lang="en-US" smtClean="0"/>
              <a:pPr/>
              <a:t>‹Nr.›</a:t>
            </a:fld>
            <a:endParaRPr lang="en-US" dirty="0"/>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7" name="Grafik 6">
            <a:extLst>
              <a:ext uri="{FF2B5EF4-FFF2-40B4-BE49-F238E27FC236}">
                <a16:creationId xmlns:a16="http://schemas.microsoft.com/office/drawing/2014/main" id="{E69A9FCF-4D55-4AF3-8D50-049F0279B78E}"/>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 id="2147483754" r:id="rId4"/>
  </p:sldLayoutIdLst>
  <p:hf hdr="0" ft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4" orient="horz" pos="40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en-US" sz="800" b="1" kern="1200" smtClean="0">
                <a:solidFill>
                  <a:schemeClr val="bg1"/>
                </a:solidFill>
                <a:latin typeface="+mn-lt"/>
                <a:ea typeface="+mn-ea"/>
                <a:cs typeface="+mn-cs"/>
              </a:defRPr>
            </a:lvl1pPr>
          </a:lstStyle>
          <a:p>
            <a:fld id="{56C449F3-BD9D-48DC-BFF1-0F66671DA7C6}" type="slidenum">
              <a:rPr lang="de-DE" noProof="0" smtClean="0"/>
              <a:pPr/>
              <a:t>‹Nr.›</a:t>
            </a:fld>
            <a:endParaRPr lang="de-DE" noProof="0" dirty="0"/>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noProof="0"/>
              <a:t>Click to edit Master title style</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a:p>
            <a:pPr lvl="6"/>
            <a:r>
              <a:rPr lang="de-DE" noProof="0"/>
              <a:t>Don´t use level 7 to 9</a:t>
            </a:r>
          </a:p>
        </p:txBody>
      </p:sp>
      <p:pic>
        <p:nvPicPr>
          <p:cNvPr id="7" name="Grafik 6">
            <a:extLst>
              <a:ext uri="{FF2B5EF4-FFF2-40B4-BE49-F238E27FC236}">
                <a16:creationId xmlns:a16="http://schemas.microsoft.com/office/drawing/2014/main" id="{E69A9FCF-4D55-4AF3-8D50-049F0279B78E}"/>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92000" y="504000"/>
            <a:ext cx="1017998" cy="252000"/>
          </a:xfrm>
          <a:prstGeom prst="rect">
            <a:avLst/>
          </a:prstGeom>
        </p:spPr>
      </p:pic>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de-DE" noProof="0" dirty="0"/>
          </a:p>
        </p:txBody>
      </p:sp>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Lst>
  <p:hf hdr="0" ft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en-US" sz="800" b="1" kern="1200" smtClean="0">
                <a:solidFill>
                  <a:schemeClr val="bg1"/>
                </a:solidFill>
                <a:latin typeface="+mn-lt"/>
                <a:ea typeface="+mn-ea"/>
                <a:cs typeface="+mn-cs"/>
              </a:defRPr>
            </a:lvl1pPr>
          </a:lstStyle>
          <a:p>
            <a:fld id="{56C449F3-BD9D-48DC-BFF1-0F66671DA7C6}" type="slidenum">
              <a:rPr lang="de-DE" noProof="0" smtClean="0"/>
              <a:pPr/>
              <a:t>‹Nr.›</a:t>
            </a:fld>
            <a:endParaRPr lang="de-DE" noProof="0" dirty="0"/>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noProof="0"/>
              <a:t>Click to edit Master title style</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a:p>
            <a:pPr lvl="6"/>
            <a:r>
              <a:rPr lang="de-DE" noProof="0"/>
              <a:t>Don´t use level 7 to 9</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de-DE" noProof="0" dirty="0"/>
          </a:p>
        </p:txBody>
      </p:sp>
      <p:pic>
        <p:nvPicPr>
          <p:cNvPr id="7" name="Grafik 6">
            <a:extLst>
              <a:ext uri="{FF2B5EF4-FFF2-40B4-BE49-F238E27FC236}">
                <a16:creationId xmlns:a16="http://schemas.microsoft.com/office/drawing/2014/main" id="{E69A9FCF-4D55-4AF3-8D50-049F0279B78E}"/>
              </a:ext>
              <a:ext uri="{C183D7F6-B498-43B3-948B-1728B52AA6E4}">
                <adec:decorative xmlns:adec="http://schemas.microsoft.com/office/drawing/2017/decorative" val="1"/>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Lst>
  <p:hf hdr="0" ft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3" orient="horz" pos="40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11" name="Foliennummernplatzhalter 9">
            <a:extLst>
              <a:ext uri="{FF2B5EF4-FFF2-40B4-BE49-F238E27FC236}">
                <a16:creationId xmlns:a16="http://schemas.microsoft.com/office/drawing/2014/main" id="{135B86A6-138A-4A28-AB13-4C24B97CD432}"/>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en-US" sz="800" b="1" kern="1200" smtClean="0">
                <a:solidFill>
                  <a:schemeClr val="tx1"/>
                </a:solidFill>
                <a:latin typeface="+mn-lt"/>
                <a:ea typeface="+mn-ea"/>
                <a:cs typeface="+mn-cs"/>
              </a:defRPr>
            </a:lvl1pPr>
          </a:lstStyle>
          <a:p>
            <a:fld id="{56C449F3-BD9D-48DC-BFF1-0F66671DA7C6}" type="slidenum">
              <a:rPr lang="de-DE" noProof="0" smtClean="0"/>
              <a:pPr/>
              <a:t>‹Nr.›</a:t>
            </a:fld>
            <a:endParaRPr lang="de-DE" noProof="0" dirty="0"/>
          </a:p>
        </p:txBody>
      </p:sp>
      <p:sp>
        <p:nvSpPr>
          <p:cNvPr id="7" name="Titelplatzhalter 1">
            <a:extLst>
              <a:ext uri="{FF2B5EF4-FFF2-40B4-BE49-F238E27FC236}">
                <a16:creationId xmlns:a16="http://schemas.microsoft.com/office/drawing/2014/main" id="{C537BF08-75BA-421A-99FE-E0E5618D75C3}"/>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noProof="0"/>
              <a:t>Click to edit Master title style</a:t>
            </a:r>
          </a:p>
        </p:txBody>
      </p:sp>
      <p:sp>
        <p:nvSpPr>
          <p:cNvPr id="8" name="Textplatzhalter 2">
            <a:extLst>
              <a:ext uri="{FF2B5EF4-FFF2-40B4-BE49-F238E27FC236}">
                <a16:creationId xmlns:a16="http://schemas.microsoft.com/office/drawing/2014/main" id="{6B4F9080-C8C2-406E-9CAD-3E76991ABDBB}"/>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a:p>
            <a:pPr lvl="6"/>
            <a:r>
              <a:rPr lang="de-DE" noProof="0"/>
              <a:t>Don´t use level 7 to 9</a:t>
            </a:r>
          </a:p>
        </p:txBody>
      </p:sp>
      <p:pic>
        <p:nvPicPr>
          <p:cNvPr id="10" name="Grafik 9">
            <a:extLst>
              <a:ext uri="{FF2B5EF4-FFF2-40B4-BE49-F238E27FC236}">
                <a16:creationId xmlns:a16="http://schemas.microsoft.com/office/drawing/2014/main" id="{31AF2E81-26A4-440F-A8A4-A0986FA3C603}"/>
              </a:ext>
              <a:ext uri="{C183D7F6-B498-43B3-948B-1728B52AA6E4}">
                <adec:decorative xmlns:adec="http://schemas.microsoft.com/office/drawing/2017/decorative" val="1"/>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692000" y="504000"/>
            <a:ext cx="1017998" cy="252000"/>
          </a:xfrm>
          <a:prstGeom prst="rect">
            <a:avLst/>
          </a:prstGeom>
        </p:spPr>
      </p:pic>
      <p:sp>
        <p:nvSpPr>
          <p:cNvPr id="12" name="Fußzeilenplatzhalter 4">
            <a:extLst>
              <a:ext uri="{FF2B5EF4-FFF2-40B4-BE49-F238E27FC236}">
                <a16:creationId xmlns:a16="http://schemas.microsoft.com/office/drawing/2014/main" id="{D88D4DA1-666E-4D7E-9EEA-96C021035FA4}"/>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tx1"/>
                </a:solidFill>
              </a:defRPr>
            </a:lvl1pPr>
          </a:lstStyle>
          <a:p>
            <a:endParaRPr lang="de-DE" noProof="0" dirty="0"/>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3" r:id="rId1"/>
    <p:sldLayoutId id="2147483693" r:id="rId2"/>
    <p:sldLayoutId id="2147483678" r:id="rId3"/>
    <p:sldLayoutId id="2147483679" r:id="rId4"/>
    <p:sldLayoutId id="2147483703" r:id="rId5"/>
    <p:sldLayoutId id="2147483681" r:id="rId6"/>
    <p:sldLayoutId id="2147483683" r:id="rId7"/>
    <p:sldLayoutId id="2147483671" r:id="rId8"/>
    <p:sldLayoutId id="2147483672" r:id="rId9"/>
  </p:sldLayoutIdLst>
  <p:hf hdr="0" ftr="0" dt="0"/>
  <p:txStyles>
    <p:titleStyle>
      <a:lvl1pPr algn="l" defTabSz="967710" rtl="0" eaLnBrk="1" latinLnBrk="0" hangingPunct="1">
        <a:lnSpc>
          <a:spcPts val="3800"/>
        </a:lnSpc>
        <a:spcBef>
          <a:spcPct val="0"/>
        </a:spcBef>
        <a:buNone/>
        <a:defRPr sz="3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5110" userDrawn="1">
          <p15:clr>
            <a:srgbClr val="F26B43"/>
          </p15:clr>
        </p15:guide>
        <p15:guide id="16" pos="4974" userDrawn="1">
          <p15:clr>
            <a:srgbClr val="F26B43"/>
          </p15:clr>
        </p15:guide>
        <p15:guide id="17" pos="6312" userDrawn="1">
          <p15:clr>
            <a:srgbClr val="F26B43"/>
          </p15:clr>
        </p15:guide>
        <p15:guide id="18" pos="6176" userDrawn="1">
          <p15:clr>
            <a:srgbClr val="F26B43"/>
          </p15:clr>
        </p15:guide>
        <p15:guide id="19" orient="horz" pos="550" userDrawn="1">
          <p15:clr>
            <a:srgbClr val="F26B43"/>
          </p15:clr>
        </p15:guide>
        <p15:guide id="21" orient="horz" pos="113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796E5D3-774B-4ED1-9AF8-9772A7C20F91}"/>
              </a:ext>
            </a:extLst>
          </p:cNvPr>
          <p:cNvGraphicFramePr>
            <a:graphicFrameLocks noChangeAspect="1"/>
          </p:cNvGraphicFramePr>
          <p:nvPr userDrawn="1">
            <p:custDataLst>
              <p:tags r:id="rId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8" imgW="353" imgH="353" progId="TCLayout.ActiveDocument.1">
                  <p:embed/>
                </p:oleObj>
              </mc:Choice>
              <mc:Fallback>
                <p:oleObj name="think-cell Folie" r:id="rId8" imgW="353" imgH="353" progId="TCLayout.ActiveDocument.1">
                  <p:embed/>
                  <p:pic>
                    <p:nvPicPr>
                      <p:cNvPr id="5" name="Objekt 4" hidden="1">
                        <a:extLst>
                          <a:ext uri="{FF2B5EF4-FFF2-40B4-BE49-F238E27FC236}">
                            <a16:creationId xmlns:a16="http://schemas.microsoft.com/office/drawing/2014/main" id="{0796E5D3-774B-4ED1-9AF8-9772A7C20F9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rtl="0">
              <a:lnSpc>
                <a:spcPts val="1000"/>
              </a:lnSpc>
              <a:defRPr lang="en-US" sz="800" b="1" kern="1200" smtClean="0">
                <a:solidFill>
                  <a:schemeClr val="bg1"/>
                </a:solidFill>
                <a:latin typeface="+mn-lt"/>
                <a:ea typeface="+mn-ea"/>
                <a:cs typeface="+mn-cs"/>
              </a:defRPr>
            </a:lvl1pPr>
          </a:lstStyle>
          <a:p>
            <a:fld id="{56C449F3-BD9D-48DC-BFF1-0F66671DA7C6}" type="slidenum">
              <a:rPr lang="de-DE" noProof="0" smtClean="0"/>
              <a:pPr/>
              <a:t>‹Nr.›</a:t>
            </a:fld>
            <a:endParaRPr lang="de-DE" noProof="0" dirty="0"/>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noProof="0"/>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pic>
        <p:nvPicPr>
          <p:cNvPr id="7" name="Grafik 6">
            <a:extLst>
              <a:ext uri="{FF2B5EF4-FFF2-40B4-BE49-F238E27FC236}">
                <a16:creationId xmlns:a16="http://schemas.microsoft.com/office/drawing/2014/main" id="{E69A9FCF-4D55-4AF3-8D50-049F0279B78E}"/>
              </a:ext>
              <a:ext uri="{C183D7F6-B498-43B3-948B-1728B52AA6E4}">
                <adec:decorative xmlns:adec="http://schemas.microsoft.com/office/drawing/2017/decorative" val="1"/>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692000" y="504000"/>
            <a:ext cx="1017998" cy="252000"/>
          </a:xfrm>
          <a:prstGeom prst="rect">
            <a:avLst/>
          </a:prstGeom>
        </p:spPr>
      </p:pic>
      <p:sp>
        <p:nvSpPr>
          <p:cNvPr id="6" name="MSIPCMContentMarking" descr="{&quot;HashCode&quot;:417909460,&quot;Placement&quot;:&quot;Header&quot;,&quot;Top&quot;:0.0,&quot;Left&quot;:453.295349,&quot;SlideWidth&quot;:960,&quot;SlideHeight&quot;:540}"/>
          <p:cNvSpPr txBox="1"/>
          <p:nvPr userDrawn="1"/>
        </p:nvSpPr>
        <p:spPr>
          <a:xfrm>
            <a:off x="5756851"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noProof="0" dirty="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2270311012"/>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4" r:id="rId4"/>
    <p:sldLayoutId id="2147483745" r:id="rId5"/>
  </p:sldLayoutIdLst>
  <p:hf hdr="0" ft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svg"/></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7.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38.sv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19.sv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52.jpeg"/><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55.jpeg"/><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9.jpe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e.video-cdn.net/video?video-id=Edfq8Ymwa-TsMA7uM-kj5P&amp;player-id=AceEF62LtMHkU1Ej5uPsK3&amp;channel-id=4555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0.jpeg"/><Relationship Id="rId7" Type="http://schemas.openxmlformats.org/officeDocument/2006/relationships/image" Target="../media/image72.sv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71.png"/><Relationship Id="rId5" Type="http://schemas.openxmlformats.org/officeDocument/2006/relationships/image" Target="../media/image22.svg"/><Relationship Id="rId4" Type="http://schemas.openxmlformats.org/officeDocument/2006/relationships/image" Target="../media/image3.png"/><Relationship Id="rId9" Type="http://schemas.openxmlformats.org/officeDocument/2006/relationships/image" Target="../media/image74.svg"/></Relationships>
</file>

<file path=ppt/slides/_rels/slide21.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sv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78.sv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 Id="rId14" Type="http://schemas.openxmlformats.org/officeDocument/2006/relationships/image" Target="../media/image86.svg"/></Relationships>
</file>

<file path=ppt/slides/_rels/slide2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2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94.gif"/><Relationship Id="rId5" Type="http://schemas.openxmlformats.org/officeDocument/2006/relationships/image" Target="../media/image93.png"/><Relationship Id="rId4" Type="http://schemas.openxmlformats.org/officeDocument/2006/relationships/image" Target="../media/image9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6.xml"/><Relationship Id="rId1" Type="http://schemas.openxmlformats.org/officeDocument/2006/relationships/slideLayout" Target="../slideLayouts/slideLayout26.xml"/><Relationship Id="rId5" Type="http://schemas.openxmlformats.org/officeDocument/2006/relationships/image" Target="../media/image19.sv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24.svg"/><Relationship Id="rId2" Type="http://schemas.openxmlformats.org/officeDocument/2006/relationships/notesSlide" Target="../notesSlides/notesSlide27.xml"/><Relationship Id="rId1" Type="http://schemas.openxmlformats.org/officeDocument/2006/relationships/slideLayout" Target="../slideLayouts/slideLayout28.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sv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chart" Target="../charts/chart4.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svg"/></Relationships>
</file>

<file path=ppt/slides/_rels/slide32.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22.svg"/><Relationship Id="rId2" Type="http://schemas.openxmlformats.org/officeDocument/2006/relationships/notesSlide" Target="../notesSlides/notesSlide32.xml"/><Relationship Id="rId1" Type="http://schemas.openxmlformats.org/officeDocument/2006/relationships/slideLayout" Target="../slideLayouts/slideLayout28.xml"/><Relationship Id="rId6" Type="http://schemas.openxmlformats.org/officeDocument/2006/relationships/image" Target="../media/image3.png"/><Relationship Id="rId5" Type="http://schemas.openxmlformats.org/officeDocument/2006/relationships/image" Target="../media/image112.svg"/><Relationship Id="rId4" Type="http://schemas.openxmlformats.org/officeDocument/2006/relationships/image" Target="../media/image1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114.svg"/></Relationships>
</file>

<file path=ppt/slides/_rels/slide35.xml.rels><?xml version="1.0" encoding="UTF-8" standalone="yes"?>
<Relationships xmlns="http://schemas.openxmlformats.org/package/2006/relationships"><Relationship Id="rId3" Type="http://schemas.openxmlformats.org/officeDocument/2006/relationships/image" Target="../media/image115.jpeg"/><Relationship Id="rId7" Type="http://schemas.openxmlformats.org/officeDocument/2006/relationships/image" Target="../media/image19.svg"/><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118.jpeg"/><Relationship Id="rId4" Type="http://schemas.openxmlformats.org/officeDocument/2006/relationships/image" Target="../media/image117.jpeg"/></Relationships>
</file>

<file path=ppt/slides/_rels/slide37.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3.png"/><Relationship Id="rId7" Type="http://schemas.openxmlformats.org/officeDocument/2006/relationships/image" Target="../media/image121.pn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4.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image" Target="../media/image28.sv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478800" y="1836000"/>
            <a:ext cx="4680000" cy="2400235"/>
          </a:xfrm>
        </p:spPr>
        <p:txBody>
          <a:bodyPr/>
          <a:lstStyle/>
          <a:p>
            <a:r>
              <a:rPr lang="de-DE" dirty="0">
                <a:latin typeface="Allianz Neo" panose="020B0504020203020204" pitchFamily="34" charset="0"/>
              </a:rPr>
              <a:t>MidCorp-</a:t>
            </a:r>
            <a:br>
              <a:rPr lang="de-DE" dirty="0">
                <a:latin typeface="Allianz Neo" panose="020B0504020203020204" pitchFamily="34" charset="0"/>
              </a:rPr>
            </a:br>
            <a:r>
              <a:rPr lang="de-DE" dirty="0">
                <a:latin typeface="Allianz Neo" panose="020B0504020203020204" pitchFamily="34" charset="0"/>
              </a:rPr>
              <a:t>   Geschäft </a:t>
            </a:r>
            <a:br>
              <a:rPr lang="de-DE" dirty="0">
                <a:latin typeface="Allianz Neo" panose="020B0504020203020204" pitchFamily="34" charset="0"/>
              </a:rPr>
            </a:br>
            <a:r>
              <a:rPr lang="de-DE" dirty="0">
                <a:solidFill>
                  <a:srgbClr val="13A0D3"/>
                </a:solidFill>
                <a:latin typeface="Allianz Neo" panose="020B0504020203020204" pitchFamily="34" charset="0"/>
              </a:rPr>
              <a:t>2024</a:t>
            </a:r>
          </a:p>
        </p:txBody>
      </p:sp>
      <p:sp>
        <p:nvSpPr>
          <p:cNvPr id="9" name="Untertitel 8">
            <a:extLst>
              <a:ext uri="{FF2B5EF4-FFF2-40B4-BE49-F238E27FC236}">
                <a16:creationId xmlns:a16="http://schemas.microsoft.com/office/drawing/2014/main" id="{D57B8FD9-B4C3-47DC-BF32-3A803969BCBF}"/>
              </a:ext>
            </a:extLst>
          </p:cNvPr>
          <p:cNvSpPr>
            <a:spLocks noGrp="1"/>
          </p:cNvSpPr>
          <p:nvPr>
            <p:ph type="subTitle" idx="1"/>
          </p:nvPr>
        </p:nvSpPr>
        <p:spPr>
          <a:xfrm>
            <a:off x="478800" y="4788000"/>
            <a:ext cx="4680000" cy="562065"/>
          </a:xfrm>
        </p:spPr>
        <p:txBody>
          <a:bodyPr/>
          <a:lstStyle/>
          <a:p>
            <a:r>
              <a:rPr lang="de-DE" sz="2000" dirty="0">
                <a:latin typeface="Allianz Neo"/>
              </a:rPr>
              <a:t>Vertriebsimpuls Maklervertrieb</a:t>
            </a:r>
            <a:br>
              <a:rPr lang="de-DE" dirty="0">
                <a:latin typeface="Allianz Neo"/>
              </a:rPr>
            </a:br>
            <a:endParaRPr lang="de-DE" dirty="0">
              <a:latin typeface="Allianz Neo"/>
            </a:endParaRPr>
          </a:p>
          <a:p>
            <a:r>
              <a:rPr lang="de-DE" dirty="0">
                <a:latin typeface="Allianz Neo"/>
              </a:rPr>
              <a:t>Allianz Versicherung (S-MM + PG + AZ Esa)/ MV/Allianz Trade</a:t>
            </a:r>
          </a:p>
        </p:txBody>
      </p:sp>
      <p:sp>
        <p:nvSpPr>
          <p:cNvPr id="12" name="Textplatzhalter 11">
            <a:extLst>
              <a:ext uri="{FF2B5EF4-FFF2-40B4-BE49-F238E27FC236}">
                <a16:creationId xmlns:a16="http://schemas.microsoft.com/office/drawing/2014/main" id="{D7288FB4-8D6E-4564-A0F7-0020F4D3B75D}"/>
              </a:ext>
            </a:extLst>
          </p:cNvPr>
          <p:cNvSpPr>
            <a:spLocks noGrp="1"/>
          </p:cNvSpPr>
          <p:nvPr>
            <p:ph type="body" sz="quarter" idx="14"/>
          </p:nvPr>
        </p:nvSpPr>
        <p:spPr>
          <a:xfrm>
            <a:off x="529311" y="5930876"/>
            <a:ext cx="1692900" cy="546124"/>
          </a:xfrm>
        </p:spPr>
        <p:txBody>
          <a:bodyPr/>
          <a:lstStyle/>
          <a:p>
            <a:r>
              <a:rPr lang="de-DE" dirty="0">
                <a:latin typeface="Allianz Neo" panose="020B0504020203020204" pitchFamily="34" charset="0"/>
              </a:rPr>
              <a:t>Ort: Unterföhring</a:t>
            </a:r>
            <a:br>
              <a:rPr lang="de-DE" dirty="0">
                <a:latin typeface="Allianz Neo" panose="020B0504020203020204" pitchFamily="34" charset="0"/>
              </a:rPr>
            </a:br>
            <a:r>
              <a:rPr lang="de-DE" dirty="0">
                <a:latin typeface="Allianz Neo" panose="020B0504020203020204" pitchFamily="34" charset="0"/>
              </a:rPr>
              <a:t>Datum: 07.05.2024</a:t>
            </a:r>
          </a:p>
        </p:txBody>
      </p:sp>
      <p:sp>
        <p:nvSpPr>
          <p:cNvPr id="6" name="Textplatzhalter 11">
            <a:extLst>
              <a:ext uri="{FF2B5EF4-FFF2-40B4-BE49-F238E27FC236}">
                <a16:creationId xmlns:a16="http://schemas.microsoft.com/office/drawing/2014/main" id="{CD8F2360-55C0-1766-837D-C0FACC12EF6B}"/>
              </a:ext>
            </a:extLst>
          </p:cNvPr>
          <p:cNvSpPr txBox="1">
            <a:spLocks/>
          </p:cNvSpPr>
          <p:nvPr/>
        </p:nvSpPr>
        <p:spPr>
          <a:xfrm>
            <a:off x="10258865" y="6407202"/>
            <a:ext cx="1566756" cy="107722"/>
          </a:xfrm>
          <a:prstGeom prst="rect">
            <a:avLst/>
          </a:prstGeom>
        </p:spPr>
        <p:txBody>
          <a:bodyPr vert="horz" wrap="square" lIns="0" tIns="0" rIns="0" bIns="0" rtlCol="0" anchor="b" anchorCtr="0">
            <a:spAutoFit/>
          </a:bodyPr>
          <a:lstStyle>
            <a:lvl1pPr marL="0" indent="0" algn="l" defTabSz="967710" rtl="0" eaLnBrk="1" latinLnBrk="0" hangingPunct="1">
              <a:lnSpc>
                <a:spcPct val="100000"/>
              </a:lnSpc>
              <a:spcBef>
                <a:spcPts val="0"/>
              </a:spcBef>
              <a:buFont typeface="+mj-lt"/>
              <a:buNone/>
              <a:defRPr sz="11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700" dirty="0">
                <a:solidFill>
                  <a:schemeClr val="tx1"/>
                </a:solidFill>
                <a:latin typeface="Allianz Neo" panose="020B0504020203020204" pitchFamily="34" charset="0"/>
              </a:rPr>
              <a:t>© Allianz Versicherungs-AG 2024</a:t>
            </a:r>
          </a:p>
        </p:txBody>
      </p:sp>
      <p:pic>
        <p:nvPicPr>
          <p:cNvPr id="5" name="Grafik 4">
            <a:extLst>
              <a:ext uri="{FF2B5EF4-FFF2-40B4-BE49-F238E27FC236}">
                <a16:creationId xmlns:a16="http://schemas.microsoft.com/office/drawing/2014/main" id="{8F1CC5A3-2EC0-D1F2-B5E4-219D5FC762E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15561" b="33569"/>
          <a:stretch/>
        </p:blipFill>
        <p:spPr>
          <a:xfrm>
            <a:off x="5643777" y="756467"/>
            <a:ext cx="6548224" cy="6101534"/>
          </a:xfrm>
          <a:prstGeom prst="rect">
            <a:avLst/>
          </a:prstGeom>
        </p:spPr>
      </p:pic>
      <p:sp>
        <p:nvSpPr>
          <p:cNvPr id="7" name="Bildplatzhalter 6">
            <a:extLst>
              <a:ext uri="{FF2B5EF4-FFF2-40B4-BE49-F238E27FC236}">
                <a16:creationId xmlns:a16="http://schemas.microsoft.com/office/drawing/2014/main" id="{2AAF2E39-1C36-6268-2955-46FBB7F5A18F}"/>
              </a:ext>
            </a:extLst>
          </p:cNvPr>
          <p:cNvSpPr>
            <a:spLocks noGrp="1"/>
          </p:cNvSpPr>
          <p:nvPr>
            <p:ph type="pic" sz="quarter" idx="10"/>
          </p:nvPr>
        </p:nvSpPr>
        <p:spPr/>
      </p:sp>
      <p:pic>
        <p:nvPicPr>
          <p:cNvPr id="3" name="Grafik 2">
            <a:extLst>
              <a:ext uri="{FF2B5EF4-FFF2-40B4-BE49-F238E27FC236}">
                <a16:creationId xmlns:a16="http://schemas.microsoft.com/office/drawing/2014/main" id="{31D8B4C0-A36E-5DA9-C7AE-B4DDCB1658E5}"/>
              </a:ext>
            </a:extLst>
          </p:cNvPr>
          <p:cNvPicPr>
            <a:picLocks noChangeAspect="1"/>
          </p:cNvPicPr>
          <p:nvPr/>
        </p:nvPicPr>
        <p:blipFill rotWithShape="1">
          <a:blip r:embed="rId5">
            <a:extLst>
              <a:ext uri="{28A0092B-C50C-407E-A947-70E740481C1C}">
                <a14:useLocalDpi xmlns:a14="http://schemas.microsoft.com/office/drawing/2010/main" val="0"/>
              </a:ext>
            </a:extLst>
          </a:blip>
          <a:srcRect l="28417" r="4864"/>
          <a:stretch/>
        </p:blipFill>
        <p:spPr>
          <a:xfrm>
            <a:off x="5335200" y="-2"/>
            <a:ext cx="6858000" cy="6858000"/>
          </a:xfrm>
          <a:prstGeom prst="rect">
            <a:avLst/>
          </a:prstGeom>
        </p:spPr>
      </p:pic>
      <p:pic>
        <p:nvPicPr>
          <p:cNvPr id="13" name="Grafik 12">
            <a:extLst>
              <a:ext uri="{FF2B5EF4-FFF2-40B4-BE49-F238E27FC236}">
                <a16:creationId xmlns:a16="http://schemas.microsoft.com/office/drawing/2014/main" id="{A85D5A06-3148-AAD2-8267-02C62F45375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15561" b="33569"/>
          <a:stretch/>
        </p:blipFill>
        <p:spPr>
          <a:xfrm>
            <a:off x="5801926" y="928991"/>
            <a:ext cx="6390074" cy="5929007"/>
          </a:xfrm>
          <a:prstGeom prst="rect">
            <a:avLst/>
          </a:prstGeom>
        </p:spPr>
      </p:pic>
    </p:spTree>
    <p:extLst>
      <p:ext uri="{BB962C8B-B14F-4D97-AF65-F5344CB8AC3E}">
        <p14:creationId xmlns:p14="http://schemas.microsoft.com/office/powerpoint/2010/main" val="124677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DB0A49CB-9A04-FB4E-3783-F2B5CB8D2984}"/>
              </a:ext>
            </a:extLst>
          </p:cNvPr>
          <p:cNvGraphicFramePr>
            <a:graphicFrameLocks noGrp="1"/>
          </p:cNvGraphicFramePr>
          <p:nvPr>
            <p:extLst>
              <p:ext uri="{D42A27DB-BD31-4B8C-83A1-F6EECF244321}">
                <p14:modId xmlns:p14="http://schemas.microsoft.com/office/powerpoint/2010/main" val="201662284"/>
              </p:ext>
            </p:extLst>
          </p:nvPr>
        </p:nvGraphicFramePr>
        <p:xfrm>
          <a:off x="479425" y="1808163"/>
          <a:ext cx="11232406" cy="4643520"/>
        </p:xfrm>
        <a:graphic>
          <a:graphicData uri="http://schemas.openxmlformats.org/drawingml/2006/table">
            <a:tbl>
              <a:tblPr firstRow="1" bandRow="1">
                <a:tableStyleId>{5C22544A-7EE6-4342-B048-85BDC9FD1C3A}</a:tableStyleId>
              </a:tblPr>
              <a:tblGrid>
                <a:gridCol w="2726729">
                  <a:extLst>
                    <a:ext uri="{9D8B030D-6E8A-4147-A177-3AD203B41FA5}">
                      <a16:colId xmlns:a16="http://schemas.microsoft.com/office/drawing/2014/main" val="661563815"/>
                    </a:ext>
                  </a:extLst>
                </a:gridCol>
                <a:gridCol w="108000">
                  <a:extLst>
                    <a:ext uri="{9D8B030D-6E8A-4147-A177-3AD203B41FA5}">
                      <a16:colId xmlns:a16="http://schemas.microsoft.com/office/drawing/2014/main" val="3940828099"/>
                    </a:ext>
                  </a:extLst>
                </a:gridCol>
                <a:gridCol w="2726729">
                  <a:extLst>
                    <a:ext uri="{9D8B030D-6E8A-4147-A177-3AD203B41FA5}">
                      <a16:colId xmlns:a16="http://schemas.microsoft.com/office/drawing/2014/main" val="293106673"/>
                    </a:ext>
                  </a:extLst>
                </a:gridCol>
                <a:gridCol w="108745">
                  <a:extLst>
                    <a:ext uri="{9D8B030D-6E8A-4147-A177-3AD203B41FA5}">
                      <a16:colId xmlns:a16="http://schemas.microsoft.com/office/drawing/2014/main" val="3116965035"/>
                    </a:ext>
                  </a:extLst>
                </a:gridCol>
                <a:gridCol w="2726729">
                  <a:extLst>
                    <a:ext uri="{9D8B030D-6E8A-4147-A177-3AD203B41FA5}">
                      <a16:colId xmlns:a16="http://schemas.microsoft.com/office/drawing/2014/main" val="1914542620"/>
                    </a:ext>
                  </a:extLst>
                </a:gridCol>
                <a:gridCol w="108745">
                  <a:extLst>
                    <a:ext uri="{9D8B030D-6E8A-4147-A177-3AD203B41FA5}">
                      <a16:colId xmlns:a16="http://schemas.microsoft.com/office/drawing/2014/main" val="3584086896"/>
                    </a:ext>
                  </a:extLst>
                </a:gridCol>
                <a:gridCol w="2726729">
                  <a:extLst>
                    <a:ext uri="{9D8B030D-6E8A-4147-A177-3AD203B41FA5}">
                      <a16:colId xmlns:a16="http://schemas.microsoft.com/office/drawing/2014/main" val="3621612156"/>
                    </a:ext>
                  </a:extLst>
                </a:gridCol>
              </a:tblGrid>
              <a:tr h="720000">
                <a:tc>
                  <a:txBody>
                    <a:bodyPr/>
                    <a:lstStyle/>
                    <a:p>
                      <a:endParaRPr lang="de-DE" sz="3800" b="0" dirty="0">
                        <a:solidFill>
                          <a:schemeClr val="bg1"/>
                        </a:solidFill>
                        <a:latin typeface="Allianz Neo" panose="020B0504020203020204" pitchFamily="34" charset="0"/>
                      </a:endParaRPr>
                    </a:p>
                  </a:txBody>
                  <a:tcPr marL="0" marR="72000" marT="0" marB="72000">
                    <a:lnB w="12700" cap="flat" cmpd="sng" algn="ctr">
                      <a:solidFill>
                        <a:schemeClr val="bg1"/>
                      </a:solid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0" marB="72000">
                    <a:lnB w="12700" cap="flat" cmpd="sng" algn="ctr">
                      <a:solidFill>
                        <a:schemeClr val="tx1"/>
                      </a:solidFill>
                      <a:prstDash val="solid"/>
                      <a:round/>
                      <a:headEnd type="none" w="med" len="med"/>
                      <a:tailEnd type="none" w="med" len="med"/>
                    </a:lnB>
                    <a:noFill/>
                  </a:tcPr>
                </a:tc>
                <a:tc>
                  <a:txBody>
                    <a:bodyPr/>
                    <a:lstStyle/>
                    <a:p>
                      <a:endParaRPr lang="de-DE" sz="3800" b="0" dirty="0">
                        <a:solidFill>
                          <a:schemeClr val="bg1"/>
                        </a:solidFill>
                        <a:latin typeface="Allianz Neo" panose="020B0504020203020204" pitchFamily="34" charset="0"/>
                      </a:endParaRPr>
                    </a:p>
                  </a:txBody>
                  <a:tcPr marL="0" marR="72000" marT="0" marB="72000">
                    <a:lnB w="12700" cap="flat" cmpd="sng" algn="ctr">
                      <a:solidFill>
                        <a:schemeClr val="bg1"/>
                      </a:solid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0" marB="72000">
                    <a:lnB w="12700" cap="flat" cmpd="sng" algn="ctr">
                      <a:solidFill>
                        <a:schemeClr val="tx1"/>
                      </a:solidFill>
                      <a:prstDash val="solid"/>
                      <a:round/>
                      <a:headEnd type="none" w="med" len="med"/>
                      <a:tailEnd type="none" w="med" len="med"/>
                    </a:lnB>
                    <a:noFill/>
                  </a:tcPr>
                </a:tc>
                <a:tc>
                  <a:txBody>
                    <a:bodyPr/>
                    <a:lstStyle/>
                    <a:p>
                      <a:endParaRPr lang="de-DE" sz="3800" b="0" dirty="0">
                        <a:solidFill>
                          <a:schemeClr val="bg1"/>
                        </a:solidFill>
                        <a:latin typeface="Allianz Neo" panose="020B0504020203020204" pitchFamily="34" charset="0"/>
                      </a:endParaRPr>
                    </a:p>
                  </a:txBody>
                  <a:tcPr marL="0" marR="72000" marT="0" marB="72000">
                    <a:lnB w="12700" cap="flat" cmpd="sng" algn="ctr">
                      <a:solidFill>
                        <a:schemeClr val="bg1"/>
                      </a:solid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0" marB="72000">
                    <a:lnB w="12700" cap="flat" cmpd="sng" algn="ctr">
                      <a:solidFill>
                        <a:schemeClr val="tx1"/>
                      </a:solidFill>
                      <a:prstDash val="solid"/>
                      <a:round/>
                      <a:headEnd type="none" w="med" len="med"/>
                      <a:tailEnd type="none" w="med" len="med"/>
                    </a:lnB>
                    <a:noFill/>
                  </a:tcPr>
                </a:tc>
                <a:tc>
                  <a:txBody>
                    <a:bodyPr/>
                    <a:lstStyle/>
                    <a:p>
                      <a:endParaRPr lang="de-DE" sz="3800" b="0" dirty="0">
                        <a:solidFill>
                          <a:schemeClr val="bg1"/>
                        </a:solidFill>
                        <a:latin typeface="Allianz Neo" panose="020B0504020203020204" pitchFamily="34" charset="0"/>
                      </a:endParaRPr>
                    </a:p>
                  </a:txBody>
                  <a:tcPr marL="0" marR="72000" marT="0" marB="72000">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603479"/>
                  </a:ext>
                </a:extLst>
              </a:tr>
              <a:tr h="576000">
                <a:tc>
                  <a:txBody>
                    <a:bodyPr/>
                    <a:lstStyle/>
                    <a:p>
                      <a:r>
                        <a:rPr lang="de-DE" sz="3800" b="0" dirty="0">
                          <a:solidFill>
                            <a:schemeClr val="bg1"/>
                          </a:solidFill>
                          <a:latin typeface="Allianz Neo" panose="020B0504020203020204" pitchFamily="34" charset="0"/>
                        </a:rPr>
                        <a:t>1.</a:t>
                      </a:r>
                    </a:p>
                  </a:txBody>
                  <a:tcPr marL="0" marR="72000" marT="72000" marB="72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72000" marB="7200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3800" b="0" dirty="0">
                          <a:solidFill>
                            <a:schemeClr val="bg1"/>
                          </a:solidFill>
                          <a:latin typeface="Allianz Neo" panose="020B0504020203020204" pitchFamily="34" charset="0"/>
                        </a:rPr>
                        <a:t>2.</a:t>
                      </a:r>
                    </a:p>
                  </a:txBody>
                  <a:tcPr marL="0" marR="72000" marT="72000" marB="72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72000" marB="7200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3800" b="0" dirty="0">
                          <a:solidFill>
                            <a:schemeClr val="bg1"/>
                          </a:solidFill>
                          <a:latin typeface="Allianz Neo" panose="020B0504020203020204" pitchFamily="34" charset="0"/>
                        </a:rPr>
                        <a:t>3.</a:t>
                      </a:r>
                    </a:p>
                  </a:txBody>
                  <a:tcPr marL="0" marR="72000" marT="72000" marB="72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72000" marB="7200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3800" b="0" dirty="0">
                          <a:solidFill>
                            <a:schemeClr val="bg1"/>
                          </a:solidFill>
                          <a:latin typeface="Allianz Neo" panose="020B0504020203020204" pitchFamily="34" charset="0"/>
                        </a:rPr>
                        <a:t>4.</a:t>
                      </a:r>
                    </a:p>
                  </a:txBody>
                  <a:tcPr marL="0" marR="72000" marT="72000" marB="72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51615539"/>
                  </a:ext>
                </a:extLst>
              </a:tr>
              <a:tr h="5760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solidFill>
                            <a:schemeClr val="bg1"/>
                          </a:solidFill>
                          <a:latin typeface="Allianz Neo" panose="020B0504020203020204" pitchFamily="34" charset="0"/>
                        </a:rPr>
                        <a:t>Steigende </a:t>
                      </a:r>
                      <a:r>
                        <a:rPr lang="de-DE" sz="1400" b="1" dirty="0">
                          <a:solidFill>
                            <a:srgbClr val="13A0D3"/>
                          </a:solidFill>
                          <a:latin typeface="Allianz Neo" panose="020B0504020203020204" pitchFamily="34" charset="0"/>
                        </a:rPr>
                        <a:t>Energiekosten</a:t>
                      </a:r>
                      <a:r>
                        <a:rPr lang="de-DE" sz="1400" dirty="0">
                          <a:solidFill>
                            <a:schemeClr val="bg1"/>
                          </a:solidFill>
                          <a:latin typeface="Allianz Neo" panose="020B0504020203020204" pitchFamily="34" charset="0"/>
                        </a:rPr>
                        <a:t> erhöhen die Betriebskosten, die Unternehmen dazu veranlasst</a:t>
                      </a:r>
                      <a:r>
                        <a:rPr lang="de-DE" sz="1400" dirty="0">
                          <a:latin typeface="Allianz Neo" panose="020B0504020203020204" pitchFamily="34" charset="0"/>
                        </a:rPr>
                        <a:t>, ihre Energieeffizienz zu verbessern und auf energieeffiziente </a:t>
                      </a:r>
                      <a:r>
                        <a:rPr lang="de-DE" sz="1400" dirty="0">
                          <a:solidFill>
                            <a:schemeClr val="bg1"/>
                          </a:solidFill>
                          <a:latin typeface="Allianz Neo" panose="020B0504020203020204" pitchFamily="34" charset="0"/>
                        </a:rPr>
                        <a:t>Technologien umzusteigen. </a:t>
                      </a:r>
                      <a:br>
                        <a:rPr lang="de-DE" sz="1400" dirty="0">
                          <a:solidFill>
                            <a:schemeClr val="bg1"/>
                          </a:solidFill>
                          <a:latin typeface="Allianz Neo" panose="020B0504020203020204" pitchFamily="34" charset="0"/>
                        </a:rPr>
                      </a:br>
                      <a:r>
                        <a:rPr lang="de-DE" sz="1400" dirty="0">
                          <a:solidFill>
                            <a:schemeClr val="bg1"/>
                          </a:solidFill>
                          <a:latin typeface="Allianz Neo" panose="020B0504020203020204" pitchFamily="34" charset="0"/>
                        </a:rPr>
                        <a:t>Die zunehmende Digitalisierung kann helfen, die Energiekosten zu optimieren, zum Beispiel durch intelligente Systeme zur Steuerung des Energieverbrauchs in Gebäuden, bei Maschinen und Fuhrparks inkl. der Selbstversorgung von Energie.</a:t>
                      </a:r>
                    </a:p>
                  </a:txBody>
                  <a:tcPr marL="0" marR="7200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de-DE" sz="1400" dirty="0">
                        <a:latin typeface="Allianz Neo" panose="020B0504020203020204" pitchFamily="34" charset="0"/>
                      </a:endParaRPr>
                    </a:p>
                  </a:txBody>
                  <a:tcPr marL="0" marR="0" marT="0" marB="0">
                    <a:lnT w="12700" cap="flat" cmpd="sng" algn="ctr">
                      <a:noFill/>
                      <a:prstDash val="solid"/>
                      <a:round/>
                      <a:headEnd type="none" w="med" len="med"/>
                      <a:tailEnd type="none" w="med" len="med"/>
                    </a:lnT>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1400" b="1" noProof="0" dirty="0">
                          <a:solidFill>
                            <a:srgbClr val="13A0D3"/>
                          </a:solidFill>
                          <a:latin typeface="Allianz Neo" panose="020B0504020203020204" pitchFamily="34" charset="0"/>
                        </a:rPr>
                        <a:t>Lieferengpässe</a:t>
                      </a:r>
                      <a:r>
                        <a:rPr lang="de-DE" sz="1400" dirty="0">
                          <a:latin typeface="Allianz Neo" panose="020B0504020203020204" pitchFamily="34" charset="0"/>
                        </a:rPr>
                        <a:t> </a:t>
                      </a:r>
                      <a:r>
                        <a:rPr lang="de-DE" sz="1400" noProof="0" dirty="0">
                          <a:latin typeface="Allianz Neo" panose="020B0504020203020204" pitchFamily="34" charset="0"/>
                        </a:rPr>
                        <a:t>werden von steigenden Energiekosten, </a:t>
                      </a:r>
                      <a:r>
                        <a:rPr lang="de-DE" sz="1400" noProof="0" dirty="0">
                          <a:solidFill>
                            <a:schemeClr val="bg1"/>
                          </a:solidFill>
                          <a:latin typeface="Allianz Neo" panose="020B0504020203020204" pitchFamily="34" charset="0"/>
                        </a:rPr>
                        <a:t>globalen Unsicherheiten und der Digitalisierung beeinflusst. Deshalb prüfen Unternehmen ihre Lieferanten  nach kostengünstigen Alternativen sowie eine Diversifizierung der Zulieferer inkl. der Verlagerung von Produktions-standorten nach Europa. Die zunehmende </a:t>
                      </a:r>
                      <a:r>
                        <a:rPr lang="de-DE" sz="1400" noProof="0" dirty="0">
                          <a:latin typeface="Allianz Neo" panose="020B0504020203020204" pitchFamily="34" charset="0"/>
                        </a:rPr>
                        <a:t>Digitalisierung verändert auch die Lieferketten durch E-Commerce und direkten Kontakt zwischen Lieferanten und Kunden.</a:t>
                      </a:r>
                    </a:p>
                  </a:txBody>
                  <a:tcPr marL="0" marR="7200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de-DE" sz="1400" dirty="0">
                        <a:latin typeface="Allianz Neo" panose="020B0504020203020204" pitchFamily="34" charset="0"/>
                      </a:endParaRPr>
                    </a:p>
                  </a:txBody>
                  <a:tcPr marL="0" marR="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Zunehmende </a:t>
                      </a:r>
                      <a:r>
                        <a:rPr lang="de-DE" sz="1400" b="1" dirty="0">
                          <a:solidFill>
                            <a:srgbClr val="13A0D3"/>
                          </a:solidFill>
                          <a:latin typeface="Allianz Neo" panose="020B0504020203020204" pitchFamily="34" charset="0"/>
                        </a:rPr>
                        <a:t>Digitalisierung</a:t>
                      </a:r>
                      <a:r>
                        <a:rPr lang="de-DE" sz="1400" dirty="0">
                          <a:latin typeface="Allianz Neo" panose="020B0504020203020204" pitchFamily="34" charset="0"/>
                        </a:rPr>
                        <a:t> kann die Abhängigkeit von Lieferanten erhöhen, da Unternehmen vermehrt auf Technologien und digitale Plattformen angewiesen sind, um Produkte herzustellen oder zu vertreiben. Ausfälle oder Cyberangriffe in der digitalen Infrastruktur können zu beträcht-lichen Betriebsstörungen führen.</a:t>
                      </a:r>
                    </a:p>
                  </a:txBody>
                  <a:tcPr marL="0" marR="7200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de-DE" sz="1400" dirty="0">
                        <a:latin typeface="Allianz Neo" panose="020B0504020203020204" pitchFamily="34" charset="0"/>
                      </a:endParaRPr>
                    </a:p>
                  </a:txBody>
                  <a:tcPr marL="0" marR="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Steigende</a:t>
                      </a:r>
                      <a:r>
                        <a:rPr lang="de-DE" sz="1400" dirty="0">
                          <a:latin typeface="Allianz Neo" panose="020B0504020203020204" pitchFamily="34" charset="0"/>
                        </a:rPr>
                        <a:t> Energiekosten und Lieferengpässe können Unternehmen zur </a:t>
                      </a:r>
                      <a:r>
                        <a:rPr lang="de-DE" sz="1400" b="1" dirty="0">
                          <a:solidFill>
                            <a:srgbClr val="13A0D3"/>
                          </a:solidFill>
                          <a:latin typeface="Allianz Neo" panose="020B0504020203020204" pitchFamily="34" charset="0"/>
                        </a:rPr>
                        <a:t>Standort-verlagerung</a:t>
                      </a:r>
                      <a:r>
                        <a:rPr lang="de-DE" sz="1400" dirty="0">
                          <a:latin typeface="Allianz Neo" panose="020B0504020203020204" pitchFamily="34" charset="0"/>
                        </a:rPr>
                        <a:t> oder zum Wechsel auf alternative Energiequellen bewegen. Die Digitalisierung erleichtert diese Anpassungen durch den Einsatz virtueller Produktionsstätten und automatisierter Energieüber-wachungssysteme.</a:t>
                      </a:r>
                    </a:p>
                  </a:txBody>
                  <a:tcPr marL="0" marR="72000" marT="0" marB="0">
                    <a:lnT w="12700" cap="flat" cmpd="sng" algn="ctr">
                      <a:noFill/>
                      <a:prstDash val="solid"/>
                      <a:round/>
                      <a:headEnd type="none" w="med" len="med"/>
                      <a:tailEnd type="none" w="med" len="med"/>
                    </a:lnT>
                    <a:noFill/>
                  </a:tcPr>
                </a:tc>
                <a:extLst>
                  <a:ext uri="{0D108BD9-81ED-4DB2-BD59-A6C34878D82A}">
                    <a16:rowId xmlns:a16="http://schemas.microsoft.com/office/drawing/2014/main" val="3617534825"/>
                  </a:ext>
                </a:extLst>
              </a:tr>
            </a:tbl>
          </a:graphicData>
        </a:graphic>
      </p:graphicFrame>
      <p:grpSp>
        <p:nvGrpSpPr>
          <p:cNvPr id="19" name="Gruppieren 18">
            <a:extLst>
              <a:ext uri="{FF2B5EF4-FFF2-40B4-BE49-F238E27FC236}">
                <a16:creationId xmlns:a16="http://schemas.microsoft.com/office/drawing/2014/main" id="{86EA6780-9702-D9DC-797D-A2452918A399}"/>
              </a:ext>
            </a:extLst>
          </p:cNvPr>
          <p:cNvGrpSpPr/>
          <p:nvPr/>
        </p:nvGrpSpPr>
        <p:grpSpPr>
          <a:xfrm>
            <a:off x="479425" y="1808163"/>
            <a:ext cx="9045123" cy="576000"/>
            <a:chOff x="479425" y="1808163"/>
            <a:chExt cx="9045123" cy="576000"/>
          </a:xfrm>
        </p:grpSpPr>
        <p:pic>
          <p:nvPicPr>
            <p:cNvPr id="4" name="Grafik 3">
              <a:extLst>
                <a:ext uri="{FF2B5EF4-FFF2-40B4-BE49-F238E27FC236}">
                  <a16:creationId xmlns:a16="http://schemas.microsoft.com/office/drawing/2014/main" id="{61CE9395-927E-A8EF-A745-72F80A9285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02466" y="1808163"/>
              <a:ext cx="576000" cy="576000"/>
            </a:xfrm>
            <a:prstGeom prst="rect">
              <a:avLst/>
            </a:prstGeom>
          </p:spPr>
        </p:pic>
        <p:pic>
          <p:nvPicPr>
            <p:cNvPr id="10" name="Grafik 9">
              <a:extLst>
                <a:ext uri="{FF2B5EF4-FFF2-40B4-BE49-F238E27FC236}">
                  <a16:creationId xmlns:a16="http://schemas.microsoft.com/office/drawing/2014/main" id="{CF00A6A4-2507-2012-7338-F9B4DA51C7E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25507" y="1808163"/>
              <a:ext cx="576000" cy="576000"/>
            </a:xfrm>
            <a:prstGeom prst="rect">
              <a:avLst/>
            </a:prstGeom>
          </p:spPr>
        </p:pic>
        <p:pic>
          <p:nvPicPr>
            <p:cNvPr id="12" name="Grafik 11">
              <a:extLst>
                <a:ext uri="{FF2B5EF4-FFF2-40B4-BE49-F238E27FC236}">
                  <a16:creationId xmlns:a16="http://schemas.microsoft.com/office/drawing/2014/main" id="{6BC597A1-5157-6D92-68D4-9D51E3BBF79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9425" y="1808163"/>
              <a:ext cx="576000" cy="576000"/>
            </a:xfrm>
            <a:prstGeom prst="rect">
              <a:avLst/>
            </a:prstGeom>
          </p:spPr>
        </p:pic>
        <p:pic>
          <p:nvPicPr>
            <p:cNvPr id="14" name="Grafik 13">
              <a:extLst>
                <a:ext uri="{FF2B5EF4-FFF2-40B4-BE49-F238E27FC236}">
                  <a16:creationId xmlns:a16="http://schemas.microsoft.com/office/drawing/2014/main" id="{EA6604EF-8435-23B9-49F3-FE8EB27123D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948548" y="1808163"/>
              <a:ext cx="576000" cy="576000"/>
            </a:xfrm>
            <a:prstGeom prst="rect">
              <a:avLst/>
            </a:prstGeom>
          </p:spPr>
        </p:pic>
      </p:grpSp>
      <p:sp>
        <p:nvSpPr>
          <p:cNvPr id="16" name="Foliennummernplatzhalter 4">
            <a:extLst>
              <a:ext uri="{FF2B5EF4-FFF2-40B4-BE49-F238E27FC236}">
                <a16:creationId xmlns:a16="http://schemas.microsoft.com/office/drawing/2014/main" id="{D7A5D9E9-E6FC-2F15-46CD-265925F29996}"/>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latin typeface="Allianz Neo" panose="020B0504020203020204" pitchFamily="34" charset="0"/>
              </a:rPr>
              <a:pPr/>
              <a:t>10</a:t>
            </a:fld>
            <a:endParaRPr lang="de-DE" dirty="0">
              <a:latin typeface="Allianz Neo" panose="020B0504020203020204" pitchFamily="34" charset="0"/>
            </a:endParaRPr>
          </a:p>
        </p:txBody>
      </p:sp>
      <p:sp>
        <p:nvSpPr>
          <p:cNvPr id="9" name="Textplatzhalter 4">
            <a:extLst>
              <a:ext uri="{FF2B5EF4-FFF2-40B4-BE49-F238E27FC236}">
                <a16:creationId xmlns:a16="http://schemas.microsoft.com/office/drawing/2014/main" id="{DCFF4CD2-77AF-F494-1102-4F2A5B10B1BB}"/>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9388" indent="-179388">
              <a:buFont typeface="+mj-lt"/>
              <a:buAutoNum type="arabicPeriod" startAt="2"/>
            </a:pPr>
            <a:r>
              <a:rPr lang="de-DE" sz="1000" spc="80" dirty="0">
                <a:latin typeface="Allianz Neo" panose="020B0504020203020204" pitchFamily="34" charset="0"/>
              </a:rPr>
              <a:t>Risiken und Herausforderungen managen und Chancen nutzen</a:t>
            </a:r>
          </a:p>
        </p:txBody>
      </p:sp>
      <p:sp>
        <p:nvSpPr>
          <p:cNvPr id="11" name="Titel 5">
            <a:extLst>
              <a:ext uri="{FF2B5EF4-FFF2-40B4-BE49-F238E27FC236}">
                <a16:creationId xmlns:a16="http://schemas.microsoft.com/office/drawing/2014/main" id="{CE3A7DB6-27CC-2E70-D02A-80F11766A6F2}"/>
              </a:ext>
            </a:extLst>
          </p:cNvPr>
          <p:cNvSpPr txBox="1">
            <a:spLocks/>
          </p:cNvSpPr>
          <p:nvPr/>
        </p:nvSpPr>
        <p:spPr>
          <a:xfrm>
            <a:off x="479424" y="905314"/>
            <a:ext cx="11233142" cy="887067"/>
          </a:xfrm>
          <a:prstGeom prst="rect">
            <a:avLst/>
          </a:prstGeom>
        </p:spPr>
        <p:txBody>
          <a:bodyPr vert="horz" lIns="0" tIns="0" rIns="0" bIns="0" rtlCol="0" anchor="t" anchorCtr="0">
            <a:noAutofit/>
          </a:bodyPr>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rgbClr val="13A0D3"/>
                </a:solidFill>
                <a:latin typeface="Allianz Neo" panose="020B0504020203020204" pitchFamily="34" charset="0"/>
              </a:rPr>
              <a:t>Beispiele</a:t>
            </a:r>
            <a:r>
              <a:rPr lang="de-DE" dirty="0">
                <a:latin typeface="Allianz Neo" panose="020B0504020203020204" pitchFamily="34" charset="0"/>
              </a:rPr>
              <a:t> zur Abhängigkeit von Risiken</a:t>
            </a:r>
            <a:endParaRPr lang="de-DE" dirty="0">
              <a:solidFill>
                <a:schemeClr val="accent4"/>
              </a:solidFill>
              <a:latin typeface="Allianz Neo" panose="020B0504020203020204" pitchFamily="34" charset="0"/>
            </a:endParaRPr>
          </a:p>
        </p:txBody>
      </p:sp>
    </p:spTree>
    <p:extLst>
      <p:ext uri="{BB962C8B-B14F-4D97-AF65-F5344CB8AC3E}">
        <p14:creationId xmlns:p14="http://schemas.microsoft.com/office/powerpoint/2010/main" val="2147596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4326082-BBA5-8BEC-5CBB-6F94A85C3CE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1982" cy="6857989"/>
          </a:xfrm>
          <a:prstGeom prst="rect">
            <a:avLst/>
          </a:prstGeom>
        </p:spPr>
      </p:pic>
      <p:sp>
        <p:nvSpPr>
          <p:cNvPr id="7" name="Foliennummernplatzhalter 6">
            <a:extLst>
              <a:ext uri="{FF2B5EF4-FFF2-40B4-BE49-F238E27FC236}">
                <a16:creationId xmlns:a16="http://schemas.microsoft.com/office/drawing/2014/main" id="{DAC6EBC0-F5E0-457B-8494-D7EA76726BD2}"/>
              </a:ext>
            </a:extLst>
          </p:cNvPr>
          <p:cNvSpPr>
            <a:spLocks noGrp="1"/>
          </p:cNvSpPr>
          <p:nvPr>
            <p:ph type="sldNum" sz="quarter" idx="16"/>
          </p:nvPr>
        </p:nvSpPr>
        <p:spPr>
          <a:xfrm>
            <a:off x="11443580" y="6372000"/>
            <a:ext cx="268995" cy="144000"/>
          </a:xfrm>
        </p:spPr>
        <p:txBody>
          <a:bodyPr/>
          <a:lstStyle/>
          <a:p>
            <a:fld id="{0F96B16C-3F5F-44BC-AFCC-8CBCBD90898D}" type="slidenum">
              <a:rPr lang="en-US" smtClean="0"/>
              <a:pPr/>
              <a:t>11</a:t>
            </a:fld>
            <a:endParaRPr lang="en-US" dirty="0"/>
          </a:p>
        </p:txBody>
      </p:sp>
      <p:pic>
        <p:nvPicPr>
          <p:cNvPr id="2" name="Grafik 1">
            <a:extLst>
              <a:ext uri="{FF2B5EF4-FFF2-40B4-BE49-F238E27FC236}">
                <a16:creationId xmlns:a16="http://schemas.microsoft.com/office/drawing/2014/main" id="{DD5A3B56-6336-2375-1B1F-4C7599DC71E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92000" y="504000"/>
            <a:ext cx="1017998" cy="252000"/>
          </a:xfrm>
          <a:prstGeom prst="rect">
            <a:avLst/>
          </a:prstGeom>
        </p:spPr>
      </p:pic>
      <p:sp>
        <p:nvSpPr>
          <p:cNvPr id="6" name="Textfeld 5">
            <a:extLst>
              <a:ext uri="{FF2B5EF4-FFF2-40B4-BE49-F238E27FC236}">
                <a16:creationId xmlns:a16="http://schemas.microsoft.com/office/drawing/2014/main" id="{287CCC13-2C7F-6E3B-2107-ACACDCA8A05B}"/>
              </a:ext>
            </a:extLst>
          </p:cNvPr>
          <p:cNvSpPr txBox="1"/>
          <p:nvPr/>
        </p:nvSpPr>
        <p:spPr>
          <a:xfrm>
            <a:off x="479426" y="1342054"/>
            <a:ext cx="8227252" cy="4231928"/>
          </a:xfrm>
          <a:prstGeom prst="rect">
            <a:avLst/>
          </a:prstGeom>
          <a:noFill/>
        </p:spPr>
        <p:txBody>
          <a:bodyPr wrap="square" lIns="0" tIns="0" rIns="0" bIns="0">
            <a:spAutoFit/>
          </a:bodyPr>
          <a:lstStyle/>
          <a:p>
            <a:pPr marL="977900" indent="-977900" algn="l">
              <a:lnSpc>
                <a:spcPts val="6600"/>
              </a:lnSpc>
              <a:buFont typeface="+mj-lt"/>
              <a:buAutoNum type="arabicPeriod" startAt="3"/>
            </a:pPr>
            <a:r>
              <a:rPr lang="de-DE" sz="6600" noProof="0" dirty="0">
                <a:latin typeface="Allianz Neo" panose="020B0504020203020204" pitchFamily="34" charset="0"/>
              </a:rPr>
              <a:t>Allianz </a:t>
            </a:r>
            <a:r>
              <a:rPr lang="de-DE" sz="6600" dirty="0">
                <a:latin typeface="Allianz Neo" panose="020B0504020203020204" pitchFamily="34" charset="0"/>
              </a:rPr>
              <a:t>– seit </a:t>
            </a:r>
            <a:r>
              <a:rPr lang="de-DE" sz="6600" noProof="0" dirty="0">
                <a:latin typeface="Allianz Neo" panose="020B0504020203020204" pitchFamily="34" charset="0"/>
              </a:rPr>
              <a:t>mehr als 130 Jahren Ihre </a:t>
            </a:r>
            <a:br>
              <a:rPr lang="de-DE" sz="6600" noProof="0" dirty="0">
                <a:latin typeface="Allianz Neo" panose="020B0504020203020204" pitchFamily="34" charset="0"/>
              </a:rPr>
            </a:br>
            <a:r>
              <a:rPr lang="de-DE" sz="6600" noProof="0" dirty="0">
                <a:latin typeface="Allianz Neo" panose="020B0504020203020204" pitchFamily="34" charset="0"/>
              </a:rPr>
              <a:t>vertrauensvolle </a:t>
            </a:r>
            <a:br>
              <a:rPr lang="de-DE" sz="6600" noProof="0" dirty="0">
                <a:latin typeface="Allianz Neo" panose="020B0504020203020204" pitchFamily="34" charset="0"/>
              </a:rPr>
            </a:br>
            <a:r>
              <a:rPr lang="de-DE" sz="6600" noProof="0" dirty="0">
                <a:latin typeface="Allianz Neo" panose="020B0504020203020204" pitchFamily="34" charset="0"/>
              </a:rPr>
              <a:t>und solvente Partnerschaft</a:t>
            </a:r>
          </a:p>
        </p:txBody>
      </p:sp>
      <p:pic>
        <p:nvPicPr>
          <p:cNvPr id="21" name="Grafik 20">
            <a:extLst>
              <a:ext uri="{FF2B5EF4-FFF2-40B4-BE49-F238E27FC236}">
                <a16:creationId xmlns:a16="http://schemas.microsoft.com/office/drawing/2014/main" id="{BB79FD66-FBC8-25C2-DED6-B28E693D01EE}"/>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r="23615" b="52141"/>
          <a:stretch/>
        </p:blipFill>
        <p:spPr>
          <a:xfrm>
            <a:off x="5360433" y="1780724"/>
            <a:ext cx="6842060" cy="5077276"/>
          </a:xfrm>
          <a:prstGeom prst="rect">
            <a:avLst/>
          </a:prstGeom>
        </p:spPr>
      </p:pic>
    </p:spTree>
    <p:extLst>
      <p:ext uri="{BB962C8B-B14F-4D97-AF65-F5344CB8AC3E}">
        <p14:creationId xmlns:p14="http://schemas.microsoft.com/office/powerpoint/2010/main" val="204074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en-US" smtClean="0">
                <a:latin typeface="Allianz Neo" panose="020B0504020203020204" pitchFamily="34" charset="0"/>
              </a:rPr>
              <a:pPr/>
              <a:t>12</a:t>
            </a:fld>
            <a:endParaRPr lang="en-US" dirty="0">
              <a:latin typeface="Allianz Neo" panose="020B0504020203020204" pitchFamily="34" charset="0"/>
            </a:endParaRPr>
          </a:p>
        </p:txBody>
      </p:sp>
      <p:sp>
        <p:nvSpPr>
          <p:cNvPr id="6" name="Inhaltsplatzhalter 5">
            <a:extLst>
              <a:ext uri="{FF2B5EF4-FFF2-40B4-BE49-F238E27FC236}">
                <a16:creationId xmlns:a16="http://schemas.microsoft.com/office/drawing/2014/main" id="{23E3F422-C026-4059-A606-E77FBBB48988}"/>
              </a:ext>
            </a:extLst>
          </p:cNvPr>
          <p:cNvSpPr>
            <a:spLocks noGrp="1"/>
          </p:cNvSpPr>
          <p:nvPr>
            <p:ph sz="half" idx="1"/>
          </p:nvPr>
        </p:nvSpPr>
        <p:spPr>
          <a:xfrm>
            <a:off x="479424" y="4185851"/>
            <a:ext cx="3600451" cy="2215991"/>
          </a:xfrm>
        </p:spPr>
        <p:txBody>
          <a:bodyPr wrap="square">
            <a:spAutoFit/>
          </a:bodyPr>
          <a:lstStyle/>
          <a:p>
            <a:r>
              <a:rPr lang="de-DE" dirty="0">
                <a:latin typeface="Allianz Neo" panose="020B0504020203020204" pitchFamily="34" charset="0"/>
              </a:rPr>
              <a:t>Expertise und Kompetenz aus </a:t>
            </a:r>
            <a:br>
              <a:rPr lang="de-DE" dirty="0">
                <a:latin typeface="Allianz Neo" panose="020B0504020203020204" pitchFamily="34" charset="0"/>
              </a:rPr>
            </a:br>
            <a:r>
              <a:rPr lang="de-DE" dirty="0">
                <a:latin typeface="Allianz Neo" panose="020B0504020203020204" pitchFamily="34" charset="0"/>
              </a:rPr>
              <a:t>einer Hand</a:t>
            </a:r>
          </a:p>
          <a:p>
            <a:r>
              <a:rPr lang="de-DE" b="0" dirty="0">
                <a:latin typeface="Allianz Neo" panose="020B0504020203020204" pitchFamily="34" charset="0"/>
              </a:rPr>
              <a:t>Erfahrenes Team von Underwritern, Risikoingenieuren, Schadensregulierern, die Unternehmen bei der Identifizierung, Bewertung und Bewältigung von internen und externen Risiken vor Ort und im persönlichen und auch digitalen Dialog unterstützen.</a:t>
            </a:r>
          </a:p>
        </p:txBody>
      </p:sp>
      <p:sp>
        <p:nvSpPr>
          <p:cNvPr id="7" name="Inhaltsplatzhalter 6">
            <a:extLst>
              <a:ext uri="{FF2B5EF4-FFF2-40B4-BE49-F238E27FC236}">
                <a16:creationId xmlns:a16="http://schemas.microsoft.com/office/drawing/2014/main" id="{BC9E04DF-96F6-4B7C-BD48-C6964F790794}"/>
              </a:ext>
            </a:extLst>
          </p:cNvPr>
          <p:cNvSpPr>
            <a:spLocks noGrp="1"/>
          </p:cNvSpPr>
          <p:nvPr>
            <p:ph sz="half" idx="2"/>
          </p:nvPr>
        </p:nvSpPr>
        <p:spPr>
          <a:xfrm>
            <a:off x="4295776" y="4185851"/>
            <a:ext cx="3600449" cy="2215991"/>
          </a:xfrm>
        </p:spPr>
        <p:txBody>
          <a:bodyPr wrap="square">
            <a:spAutoFit/>
          </a:bodyPr>
          <a:lstStyle/>
          <a:p>
            <a:r>
              <a:rPr lang="de-DE" dirty="0">
                <a:latin typeface="Allianz Neo" panose="020B0504020203020204" pitchFamily="34" charset="0"/>
              </a:rPr>
              <a:t>Passende</a:t>
            </a:r>
            <a:r>
              <a:rPr lang="de-DE" noProof="0" dirty="0">
                <a:latin typeface="Allianz Neo" panose="020B0504020203020204" pitchFamily="34" charset="0"/>
              </a:rPr>
              <a:t> Lösungsansätze</a:t>
            </a:r>
            <a:br>
              <a:rPr lang="de-DE" noProof="0" dirty="0">
                <a:latin typeface="Allianz Neo" panose="020B0504020203020204" pitchFamily="34" charset="0"/>
              </a:rPr>
            </a:br>
            <a:endParaRPr lang="de-DE" noProof="0" dirty="0">
              <a:latin typeface="Allianz Neo" panose="020B0504020203020204" pitchFamily="34" charset="0"/>
            </a:endParaRPr>
          </a:p>
          <a:p>
            <a:pPr lvl="1"/>
            <a:r>
              <a:rPr lang="de-DE" noProof="0" dirty="0">
                <a:latin typeface="Allianz Neo" panose="020B0504020203020204" pitchFamily="34" charset="0"/>
              </a:rPr>
              <a:t>Auf die </a:t>
            </a:r>
            <a:r>
              <a:rPr lang="de-DE" dirty="0">
                <a:latin typeface="Allianz Neo" panose="020B0504020203020204" pitchFamily="34" charset="0"/>
              </a:rPr>
              <a:t>spezifischen</a:t>
            </a:r>
            <a:r>
              <a:rPr lang="de-DE" noProof="0" dirty="0">
                <a:latin typeface="Allianz Neo" panose="020B0504020203020204" pitchFamily="34" charset="0"/>
              </a:rPr>
              <a:t> Bedürfnisse Ihrer Kunden zugeschnittene Lösungen für Maßnahmen, die zur Bewältigung von Unternehmensrisiken ergriffen werden. Hierzu zählen eine eingehende Analyse, Beratung und Identifikation risikoverbessernder Maßnahmen.</a:t>
            </a:r>
          </a:p>
        </p:txBody>
      </p:sp>
      <p:sp>
        <p:nvSpPr>
          <p:cNvPr id="8" name="Inhaltsplatzhalter 7">
            <a:extLst>
              <a:ext uri="{FF2B5EF4-FFF2-40B4-BE49-F238E27FC236}">
                <a16:creationId xmlns:a16="http://schemas.microsoft.com/office/drawing/2014/main" id="{55B404C5-25A5-49E7-A6F2-FC5A91B675CD}"/>
              </a:ext>
            </a:extLst>
          </p:cNvPr>
          <p:cNvSpPr>
            <a:spLocks noGrp="1"/>
          </p:cNvSpPr>
          <p:nvPr>
            <p:ph sz="half" idx="16"/>
          </p:nvPr>
        </p:nvSpPr>
        <p:spPr>
          <a:xfrm>
            <a:off x="8112126" y="4185851"/>
            <a:ext cx="3807731" cy="2215991"/>
          </a:xfrm>
        </p:spPr>
        <p:txBody>
          <a:bodyPr wrap="square">
            <a:spAutoFit/>
          </a:bodyPr>
          <a:lstStyle/>
          <a:p>
            <a:r>
              <a:rPr lang="de-DE" dirty="0">
                <a:latin typeface="Allianz Neo" panose="020B0504020203020204" pitchFamily="34" charset="0"/>
              </a:rPr>
              <a:t>Internationale Präsenz</a:t>
            </a:r>
            <a:br>
              <a:rPr lang="en-US" noProof="0" dirty="0">
                <a:latin typeface="Allianz Neo" panose="020B0504020203020204" pitchFamily="34" charset="0"/>
              </a:rPr>
            </a:br>
            <a:endParaRPr lang="en-US" noProof="0" dirty="0">
              <a:latin typeface="Allianz Neo" panose="020B0504020203020204" pitchFamily="34" charset="0"/>
              <a:cs typeface="Arial"/>
            </a:endParaRPr>
          </a:p>
          <a:p>
            <a:pPr lvl="1"/>
            <a:r>
              <a:rPr lang="de-DE" noProof="0" dirty="0">
                <a:latin typeface="Allianz Neo"/>
              </a:rPr>
              <a:t>Entscheiden sich Unternehmen </a:t>
            </a:r>
            <a:r>
              <a:rPr lang="de-DE" dirty="0">
                <a:latin typeface="Allianz Neo"/>
              </a:rPr>
              <a:t>Produktionsstätten</a:t>
            </a:r>
            <a:r>
              <a:rPr lang="de-DE" noProof="0" dirty="0">
                <a:latin typeface="Allianz Neo"/>
              </a:rPr>
              <a:t> im Ausland zu errichten bietet die Allianz durch ihr globales Netzwerk in über 70 Ländern bzw. </a:t>
            </a:r>
            <a:br>
              <a:rPr lang="de-DE" noProof="0" dirty="0">
                <a:latin typeface="Allianz Neo"/>
              </a:rPr>
            </a:br>
            <a:r>
              <a:rPr lang="de-DE" noProof="0" dirty="0">
                <a:latin typeface="Allianz Neo"/>
              </a:rPr>
              <a:t>200 Territorien umfassenden Schutz </a:t>
            </a:r>
            <a:br>
              <a:rPr lang="de-DE" noProof="0" dirty="0">
                <a:latin typeface="Allianz Neo" panose="020B0504020203020204" pitchFamily="34" charset="0"/>
              </a:rPr>
            </a:br>
            <a:r>
              <a:rPr lang="de-DE" noProof="0" dirty="0">
                <a:latin typeface="Allianz Neo"/>
              </a:rPr>
              <a:t>und </a:t>
            </a:r>
            <a:r>
              <a:rPr lang="de-DE" dirty="0">
                <a:latin typeface="Allianz Neo"/>
              </a:rPr>
              <a:t>Risikomanagementlösungen</a:t>
            </a:r>
            <a:r>
              <a:rPr lang="de-DE" noProof="0" dirty="0">
                <a:latin typeface="Allianz Neo"/>
              </a:rPr>
              <a:t> für internationale Geschäftstätigkeiten.</a:t>
            </a:r>
            <a:endParaRPr lang="de-DE" noProof="0" dirty="0">
              <a:latin typeface="Allianz Neo"/>
              <a:cs typeface="Arial"/>
            </a:endParaRPr>
          </a:p>
        </p:txBody>
      </p:sp>
      <p:pic>
        <p:nvPicPr>
          <p:cNvPr id="15" name="Bildplatzhalter 14">
            <a:extLst>
              <a:ext uri="{FF2B5EF4-FFF2-40B4-BE49-F238E27FC236}">
                <a16:creationId xmlns:a16="http://schemas.microsoft.com/office/drawing/2014/main" id="{6932A638-25BF-F221-6196-425D70B9E226}"/>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effectLst/>
        </p:spPr>
      </p:pic>
      <p:pic>
        <p:nvPicPr>
          <p:cNvPr id="19" name="Bildplatzhalter 18">
            <a:extLst>
              <a:ext uri="{FF2B5EF4-FFF2-40B4-BE49-F238E27FC236}">
                <a16:creationId xmlns:a16="http://schemas.microsoft.com/office/drawing/2014/main" id="{440A3E2F-127D-259B-184E-57CF2A78D5B8}"/>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effectLst/>
        </p:spPr>
      </p:pic>
      <p:pic>
        <p:nvPicPr>
          <p:cNvPr id="21" name="Bildplatzhalter 20">
            <a:extLst>
              <a:ext uri="{FF2B5EF4-FFF2-40B4-BE49-F238E27FC236}">
                <a16:creationId xmlns:a16="http://schemas.microsoft.com/office/drawing/2014/main" id="{E7E11B8E-1955-F07D-7C44-C0F20855CF20}"/>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rcRect/>
          <a:stretch/>
        </p:blipFill>
        <p:spPr>
          <a:effectLst/>
        </p:spPr>
      </p:pic>
      <p:sp>
        <p:nvSpPr>
          <p:cNvPr id="4" name="Textplatzhalter 4">
            <a:extLst>
              <a:ext uri="{FF2B5EF4-FFF2-40B4-BE49-F238E27FC236}">
                <a16:creationId xmlns:a16="http://schemas.microsoft.com/office/drawing/2014/main" id="{CA648D8A-3B0A-4963-AC08-881397F62EB5}"/>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sp>
        <p:nvSpPr>
          <p:cNvPr id="5" name="Titel 5">
            <a:extLst>
              <a:ext uri="{FF2B5EF4-FFF2-40B4-BE49-F238E27FC236}">
                <a16:creationId xmlns:a16="http://schemas.microsoft.com/office/drawing/2014/main" id="{F2938282-2E61-E4D8-1B95-F4FD7EAF929D}"/>
              </a:ext>
            </a:extLst>
          </p:cNvPr>
          <p:cNvSpPr>
            <a:spLocks noGrp="1"/>
          </p:cNvSpPr>
          <p:nvPr>
            <p:ph type="title"/>
          </p:nvPr>
        </p:nvSpPr>
        <p:spPr>
          <a:xfrm>
            <a:off x="479424" y="905315"/>
            <a:ext cx="9324974" cy="605298"/>
          </a:xfrm>
        </p:spPr>
        <p:txBody>
          <a:bodyPr/>
          <a:lstStyle/>
          <a:p>
            <a:r>
              <a:rPr lang="de-DE" dirty="0">
                <a:solidFill>
                  <a:srgbClr val="13A0D3"/>
                </a:solidFill>
                <a:latin typeface="Allianz Neo" panose="020B0504020203020204" pitchFamily="34" charset="0"/>
              </a:rPr>
              <a:t>Expertise, </a:t>
            </a:r>
            <a:r>
              <a:rPr lang="de-DE" dirty="0">
                <a:latin typeface="Allianz Neo" panose="020B0504020203020204" pitchFamily="34" charset="0"/>
              </a:rPr>
              <a:t>individuell und international</a:t>
            </a:r>
          </a:p>
        </p:txBody>
      </p:sp>
    </p:spTree>
    <p:extLst>
      <p:ext uri="{BB962C8B-B14F-4D97-AF65-F5344CB8AC3E}">
        <p14:creationId xmlns:p14="http://schemas.microsoft.com/office/powerpoint/2010/main" val="218524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latin typeface="Allianz Neo" panose="020B0504020203020204" pitchFamily="34" charset="0"/>
              </a:rPr>
              <a:pPr/>
              <a:t>13</a:t>
            </a:fld>
            <a:endParaRPr lang="de-DE" dirty="0">
              <a:latin typeface="Allianz Neo" panose="020B0504020203020204" pitchFamily="34" charset="0"/>
            </a:endParaRPr>
          </a:p>
        </p:txBody>
      </p:sp>
      <p:sp>
        <p:nvSpPr>
          <p:cNvPr id="23" name="Inhaltsplatzhalter 5">
            <a:extLst>
              <a:ext uri="{FF2B5EF4-FFF2-40B4-BE49-F238E27FC236}">
                <a16:creationId xmlns:a16="http://schemas.microsoft.com/office/drawing/2014/main" id="{E1259E5F-0FDB-CE73-8D4B-57226DD9908A}"/>
              </a:ext>
            </a:extLst>
          </p:cNvPr>
          <p:cNvSpPr>
            <a:spLocks noGrp="1"/>
          </p:cNvSpPr>
          <p:nvPr>
            <p:ph sz="half" idx="1"/>
          </p:nvPr>
        </p:nvSpPr>
        <p:spPr>
          <a:xfrm>
            <a:off x="479424" y="4185851"/>
            <a:ext cx="3600451" cy="2215991"/>
          </a:xfrm>
        </p:spPr>
        <p:txBody>
          <a:bodyPr wrap="square">
            <a:spAutoFit/>
          </a:bodyPr>
          <a:lstStyle/>
          <a:p>
            <a:pPr marL="177800" indent="-177800"/>
            <a:r>
              <a:rPr lang="de-DE" noProof="0" dirty="0">
                <a:latin typeface="Allianz Neo" panose="020B0504020203020204" pitchFamily="34" charset="0"/>
              </a:rPr>
              <a:t>Allianz Commercial</a:t>
            </a:r>
            <a:endParaRPr lang="de-DE" b="0" dirty="0">
              <a:latin typeface="Allianz Neo" panose="020B0504020203020204" pitchFamily="34" charset="0"/>
            </a:endParaRPr>
          </a:p>
          <a:p>
            <a:pPr marL="177800" indent="-177800">
              <a:buFont typeface="Arial" panose="020B0604020202020204" pitchFamily="34" charset="0"/>
              <a:buChar char="•"/>
            </a:pPr>
            <a:r>
              <a:rPr lang="de-DE" b="0" noProof="0" dirty="0">
                <a:latin typeface="Allianz Neo" panose="020B0504020203020204" pitchFamily="34" charset="0"/>
              </a:rPr>
              <a:t>Neue Lösungen insbesondere für </a:t>
            </a:r>
            <a:br>
              <a:rPr lang="de-DE" b="0" noProof="0" dirty="0">
                <a:latin typeface="Allianz Neo" panose="020B0504020203020204" pitchFamily="34" charset="0"/>
              </a:rPr>
            </a:br>
            <a:r>
              <a:rPr lang="de-DE" b="0" noProof="0" dirty="0">
                <a:latin typeface="Allianz Neo" panose="020B0504020203020204" pitchFamily="34" charset="0"/>
              </a:rPr>
              <a:t>mittelständische Unternehmen</a:t>
            </a:r>
          </a:p>
          <a:p>
            <a:pPr marL="177800" indent="-177800">
              <a:buFont typeface="Arial" panose="020B0604020202020204" pitchFamily="34" charset="0"/>
              <a:buChar char="•"/>
            </a:pPr>
            <a:r>
              <a:rPr lang="de-DE" b="0" noProof="0" dirty="0">
                <a:latin typeface="Allianz Neo" panose="020B0504020203020204" pitchFamily="34" charset="0"/>
              </a:rPr>
              <a:t>Erweitertes Angebot an internationalen Versicherungs-programmen für mittelständische Unternehmen</a:t>
            </a:r>
          </a:p>
          <a:p>
            <a:pPr marL="177800" indent="-177800">
              <a:buFont typeface="Arial" panose="020B0604020202020204" pitchFamily="34" charset="0"/>
              <a:buChar char="•"/>
            </a:pPr>
            <a:r>
              <a:rPr lang="de-DE" b="0" noProof="0" dirty="0">
                <a:latin typeface="Allianz Neo" panose="020B0504020203020204" pitchFamily="34" charset="0"/>
              </a:rPr>
              <a:t>Ganzheitliche Lösungen für Klimarisiken</a:t>
            </a:r>
          </a:p>
        </p:txBody>
      </p:sp>
      <p:sp>
        <p:nvSpPr>
          <p:cNvPr id="24" name="Inhaltsplatzhalter 6">
            <a:extLst>
              <a:ext uri="{FF2B5EF4-FFF2-40B4-BE49-F238E27FC236}">
                <a16:creationId xmlns:a16="http://schemas.microsoft.com/office/drawing/2014/main" id="{731436E9-7B34-202D-4780-CD3DD26A080D}"/>
              </a:ext>
            </a:extLst>
          </p:cNvPr>
          <p:cNvSpPr>
            <a:spLocks noGrp="1"/>
          </p:cNvSpPr>
          <p:nvPr>
            <p:ph sz="half" idx="2"/>
          </p:nvPr>
        </p:nvSpPr>
        <p:spPr>
          <a:xfrm>
            <a:off x="4295776" y="4185851"/>
            <a:ext cx="3600449" cy="1231106"/>
          </a:xfrm>
        </p:spPr>
        <p:txBody>
          <a:bodyPr wrap="square">
            <a:spAutoFit/>
          </a:bodyPr>
          <a:lstStyle/>
          <a:p>
            <a:r>
              <a:rPr lang="de-DE" noProof="0" dirty="0">
                <a:latin typeface="Allianz Neo" panose="020B0504020203020204" pitchFamily="34" charset="0"/>
              </a:rPr>
              <a:t>Nachhaltigkeit/Erneuerbare Energien</a:t>
            </a:r>
            <a:endParaRPr lang="de-DE" b="0" dirty="0">
              <a:latin typeface="Allianz Neo" panose="020B0504020203020204" pitchFamily="34" charset="0"/>
            </a:endParaRPr>
          </a:p>
          <a:p>
            <a:r>
              <a:rPr lang="de-DE" b="0" noProof="0" dirty="0">
                <a:latin typeface="Allianz Neo" panose="020B0504020203020204" pitchFamily="34" charset="0"/>
              </a:rPr>
              <a:t>Biogas, Photovoltaik, Windkraft oder Wasserstoff und den zugehörigen Energiespeichern, individueller und bedarfsgerechter Schutz</a:t>
            </a:r>
          </a:p>
        </p:txBody>
      </p:sp>
      <p:sp>
        <p:nvSpPr>
          <p:cNvPr id="25" name="Inhaltsplatzhalter 7">
            <a:extLst>
              <a:ext uri="{FF2B5EF4-FFF2-40B4-BE49-F238E27FC236}">
                <a16:creationId xmlns:a16="http://schemas.microsoft.com/office/drawing/2014/main" id="{E9325DB6-0EC0-711D-F35C-3ACC682DAEDF}"/>
              </a:ext>
            </a:extLst>
          </p:cNvPr>
          <p:cNvSpPr>
            <a:spLocks noGrp="1"/>
          </p:cNvSpPr>
          <p:nvPr>
            <p:ph sz="half" idx="16"/>
          </p:nvPr>
        </p:nvSpPr>
        <p:spPr>
          <a:xfrm>
            <a:off x="8112126" y="4185851"/>
            <a:ext cx="3600449" cy="1231106"/>
          </a:xfrm>
        </p:spPr>
        <p:txBody>
          <a:bodyPr wrap="square">
            <a:spAutoFit/>
          </a:bodyPr>
          <a:lstStyle/>
          <a:p>
            <a:r>
              <a:rPr lang="de-DE" noProof="0" dirty="0">
                <a:latin typeface="Allianz Neo" panose="020B0504020203020204" pitchFamily="34" charset="0"/>
              </a:rPr>
              <a:t>Management</a:t>
            </a:r>
            <a:endParaRPr lang="de-DE" b="0" dirty="0">
              <a:latin typeface="Allianz Neo" panose="020B0504020203020204" pitchFamily="34" charset="0"/>
            </a:endParaRPr>
          </a:p>
          <a:p>
            <a:r>
              <a:rPr lang="de-DE" b="0" noProof="0" dirty="0">
                <a:latin typeface="Allianz Neo"/>
              </a:rPr>
              <a:t>Unterstützung des </a:t>
            </a:r>
            <a:r>
              <a:rPr lang="de-DE" b="0" dirty="0">
                <a:latin typeface="Allianz Neo"/>
              </a:rPr>
              <a:t>Managements</a:t>
            </a:r>
            <a:r>
              <a:rPr lang="de-DE" b="0" noProof="0" dirty="0">
                <a:latin typeface="Allianz Neo"/>
              </a:rPr>
              <a:t> für die D&amp;O im Einkauf durch das Underwriting sowie im Schadenfall durch </a:t>
            </a:r>
            <a:br>
              <a:rPr lang="de-DE" b="0" dirty="0">
                <a:latin typeface="Allianz Neo"/>
              </a:rPr>
            </a:br>
            <a:r>
              <a:rPr lang="de-DE" b="0" noProof="0" dirty="0">
                <a:latin typeface="Allianz Neo"/>
              </a:rPr>
              <a:t>40 Volljuristen (einmalig in Deutschland)</a:t>
            </a:r>
          </a:p>
        </p:txBody>
      </p:sp>
      <p:pic>
        <p:nvPicPr>
          <p:cNvPr id="26" name="Bildplatzhalter 14">
            <a:extLst>
              <a:ext uri="{FF2B5EF4-FFF2-40B4-BE49-F238E27FC236}">
                <a16:creationId xmlns:a16="http://schemas.microsoft.com/office/drawing/2014/main" id="{52D1A5E1-0585-08CA-FFA3-89FF2B3BEE43}"/>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479425" y="1808163"/>
            <a:ext cx="3600450" cy="1980000"/>
          </a:xfrm>
          <a:effectLst/>
        </p:spPr>
      </p:pic>
      <p:pic>
        <p:nvPicPr>
          <p:cNvPr id="27" name="Bildplatzhalter 18">
            <a:extLst>
              <a:ext uri="{FF2B5EF4-FFF2-40B4-BE49-F238E27FC236}">
                <a16:creationId xmlns:a16="http://schemas.microsoft.com/office/drawing/2014/main" id="{1158BBED-F0CB-D5D2-1731-9E36FF345B54}"/>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xfrm>
            <a:off x="4295776" y="1808163"/>
            <a:ext cx="3600450" cy="1980000"/>
          </a:xfrm>
          <a:effectLst/>
        </p:spPr>
      </p:pic>
      <p:pic>
        <p:nvPicPr>
          <p:cNvPr id="28" name="Bildplatzhalter 20">
            <a:extLst>
              <a:ext uri="{FF2B5EF4-FFF2-40B4-BE49-F238E27FC236}">
                <a16:creationId xmlns:a16="http://schemas.microsoft.com/office/drawing/2014/main" id="{DB2E66F4-A243-5E5C-A475-B6842A0A453F}"/>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rcRect/>
          <a:stretch/>
        </p:blipFill>
        <p:spPr>
          <a:xfrm>
            <a:off x="8112126" y="1808163"/>
            <a:ext cx="3600450" cy="1980000"/>
          </a:xfrm>
          <a:effectLst/>
        </p:spPr>
      </p:pic>
      <p:sp>
        <p:nvSpPr>
          <p:cNvPr id="6" name="Titel 5">
            <a:extLst>
              <a:ext uri="{FF2B5EF4-FFF2-40B4-BE49-F238E27FC236}">
                <a16:creationId xmlns:a16="http://schemas.microsoft.com/office/drawing/2014/main" id="{E2994E55-74C0-CBF1-9856-D8BD7D6FA829}"/>
              </a:ext>
            </a:extLst>
          </p:cNvPr>
          <p:cNvSpPr>
            <a:spLocks noGrp="1"/>
          </p:cNvSpPr>
          <p:nvPr>
            <p:ph type="title"/>
          </p:nvPr>
        </p:nvSpPr>
        <p:spPr>
          <a:xfrm>
            <a:off x="479424" y="905315"/>
            <a:ext cx="9324974" cy="605298"/>
          </a:xfrm>
        </p:spPr>
        <p:txBody>
          <a:bodyPr/>
          <a:lstStyle/>
          <a:p>
            <a:r>
              <a:rPr lang="de-DE" dirty="0">
                <a:solidFill>
                  <a:srgbClr val="13A0D3"/>
                </a:solidFill>
                <a:latin typeface="Allianz Neo" panose="020B0504020203020204" pitchFamily="34" charset="0"/>
              </a:rPr>
              <a:t>Wir sind da </a:t>
            </a:r>
            <a:r>
              <a:rPr lang="de-DE" dirty="0">
                <a:latin typeface="Allianz Neo" panose="020B0504020203020204" pitchFamily="34" charset="0"/>
              </a:rPr>
              <a:t>in jeder Wirtschaftslage</a:t>
            </a:r>
          </a:p>
        </p:txBody>
      </p:sp>
      <p:sp>
        <p:nvSpPr>
          <p:cNvPr id="2" name="Textplatzhalter 4">
            <a:extLst>
              <a:ext uri="{FF2B5EF4-FFF2-40B4-BE49-F238E27FC236}">
                <a16:creationId xmlns:a16="http://schemas.microsoft.com/office/drawing/2014/main" id="{5E24ECD9-561A-29EE-1A84-4E7CE18C86D8}"/>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spTree>
    <p:extLst>
      <p:ext uri="{BB962C8B-B14F-4D97-AF65-F5344CB8AC3E}">
        <p14:creationId xmlns:p14="http://schemas.microsoft.com/office/powerpoint/2010/main" val="369901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327E8E7-1E15-E5CB-C867-580D33996A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44654" y="1253072"/>
            <a:ext cx="3247346" cy="4906427"/>
          </a:xfrm>
          <a:prstGeom prst="rect">
            <a:avLst/>
          </a:prstGeom>
        </p:spPr>
      </p:pic>
      <p:sp>
        <p:nvSpPr>
          <p:cNvPr id="6" name="Titel 5">
            <a:extLst>
              <a:ext uri="{FF2B5EF4-FFF2-40B4-BE49-F238E27FC236}">
                <a16:creationId xmlns:a16="http://schemas.microsoft.com/office/drawing/2014/main" id="{F4A817E4-52F2-465E-B6BF-E8C669B80413}"/>
              </a:ext>
            </a:extLst>
          </p:cNvPr>
          <p:cNvSpPr>
            <a:spLocks noGrp="1"/>
          </p:cNvSpPr>
          <p:nvPr>
            <p:ph type="title"/>
          </p:nvPr>
        </p:nvSpPr>
        <p:spPr>
          <a:xfrm>
            <a:off x="479427" y="1181154"/>
            <a:ext cx="4328879" cy="2501775"/>
          </a:xfrm>
        </p:spPr>
        <p:txBody>
          <a:bodyPr wrap="square">
            <a:spAutoFit/>
          </a:bodyPr>
          <a:lstStyle/>
          <a:p>
            <a:pPr>
              <a:lnSpc>
                <a:spcPts val="9600"/>
              </a:lnSpc>
              <a:tabLst>
                <a:tab pos="2705100" algn="l"/>
              </a:tabLst>
            </a:pPr>
            <a:r>
              <a:rPr lang="de-DE" sz="9600" dirty="0">
                <a:solidFill>
                  <a:srgbClr val="13A0D3"/>
                </a:solidFill>
                <a:latin typeface="Allianz Neo" panose="020B0504020203020204" pitchFamily="34" charset="0"/>
              </a:rPr>
              <a:t>Good</a:t>
            </a:r>
            <a:r>
              <a:rPr lang="de-DE" sz="9600" dirty="0">
                <a:latin typeface="Allianz Neo" panose="020B0504020203020204" pitchFamily="34" charset="0"/>
              </a:rPr>
              <a:t> </a:t>
            </a:r>
            <a:br>
              <a:rPr lang="de-DE" sz="9600" dirty="0">
                <a:latin typeface="Allianz Neo" panose="020B0504020203020204" pitchFamily="34" charset="0"/>
              </a:rPr>
            </a:br>
            <a:r>
              <a:rPr lang="de-DE" sz="9600" dirty="0">
                <a:latin typeface="Allianz Neo" panose="020B0504020203020204" pitchFamily="34" charset="0"/>
              </a:rPr>
              <a:t>News!</a:t>
            </a:r>
            <a:endParaRPr lang="de-DE" sz="9600" dirty="0">
              <a:solidFill>
                <a:schemeClr val="accent4"/>
              </a:solidFill>
              <a:latin typeface="Allianz Neo" panose="020B0504020203020204" pitchFamily="34" charset="0"/>
            </a:endParaRPr>
          </a:p>
        </p:txBody>
      </p:sp>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latin typeface="Allianz Neo" panose="020B0504020203020204" pitchFamily="34" charset="0"/>
              </a:rPr>
              <a:pPr/>
              <a:t>14</a:t>
            </a:fld>
            <a:endParaRPr lang="de-DE" dirty="0">
              <a:latin typeface="Allianz Neo" panose="020B0504020203020204" pitchFamily="34" charset="0"/>
            </a:endParaRPr>
          </a:p>
        </p:txBody>
      </p:sp>
      <p:sp>
        <p:nvSpPr>
          <p:cNvPr id="2" name="Fußzeilenplatzhalter 1">
            <a:extLst>
              <a:ext uri="{FF2B5EF4-FFF2-40B4-BE49-F238E27FC236}">
                <a16:creationId xmlns:a16="http://schemas.microsoft.com/office/drawing/2014/main" id="{A23A7680-B118-4CAF-8A46-BBA9A8AD6339}"/>
              </a:ext>
            </a:extLst>
          </p:cNvPr>
          <p:cNvSpPr>
            <a:spLocks noGrp="1"/>
          </p:cNvSpPr>
          <p:nvPr>
            <p:ph type="ftr" sz="quarter" idx="12"/>
          </p:nvPr>
        </p:nvSpPr>
        <p:spPr>
          <a:xfrm>
            <a:off x="479425" y="6165850"/>
            <a:ext cx="10153564" cy="311150"/>
          </a:xfrm>
        </p:spPr>
        <p:txBody>
          <a:bodyPr/>
          <a:lstStyle/>
          <a:p>
            <a:r>
              <a:rPr lang="de-DE" dirty="0">
                <a:latin typeface="Allianz Neo" panose="020B0504020203020204" pitchFamily="34" charset="0"/>
              </a:rPr>
              <a:t>*  Quelle: 17.01.2024 - Brand Finance Global 500 - ein Ranking der 500 wertvollsten und stärksten Marken der Welt.</a:t>
            </a:r>
          </a:p>
          <a:p>
            <a:r>
              <a:rPr lang="de-DE" dirty="0">
                <a:latin typeface="Allianz Neo" panose="020B0504020203020204" pitchFamily="34" charset="0"/>
              </a:rPr>
              <a:t>** Interbrand ist eine weltweit tätige Markenberatung. Interbrand veröffentlicht jährlich die international renommierte Studie Best Global Brands und ist Herausgeber des Webby Award-prämierten "brandchannel".</a:t>
            </a:r>
          </a:p>
        </p:txBody>
      </p:sp>
      <p:sp>
        <p:nvSpPr>
          <p:cNvPr id="41" name="Textplatzhalter 14">
            <a:extLst>
              <a:ext uri="{FF2B5EF4-FFF2-40B4-BE49-F238E27FC236}">
                <a16:creationId xmlns:a16="http://schemas.microsoft.com/office/drawing/2014/main" id="{2A764CE8-9FCC-8711-E824-ED58DC94D961}"/>
              </a:ext>
            </a:extLst>
          </p:cNvPr>
          <p:cNvSpPr txBox="1">
            <a:spLocks/>
          </p:cNvSpPr>
          <p:nvPr/>
        </p:nvSpPr>
        <p:spPr>
          <a:xfrm>
            <a:off x="4981014" y="1211976"/>
            <a:ext cx="3282834" cy="1508105"/>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latin typeface="Allianz Neo" panose="020B0504020203020204" pitchFamily="34" charset="0"/>
              </a:rPr>
              <a:t>Brand Finance Ranking</a:t>
            </a:r>
            <a:br>
              <a:rPr lang="de-DE" sz="1400" dirty="0">
                <a:latin typeface="Allianz Neo" panose="020B0504020203020204" pitchFamily="34" charset="0"/>
              </a:rPr>
            </a:br>
            <a:r>
              <a:rPr lang="de-DE" sz="1400" dirty="0">
                <a:latin typeface="Allianz Neo" panose="020B0504020203020204" pitchFamily="34" charset="0"/>
              </a:rPr>
              <a:t>Wir wurden dafür ausgezeichnet, dass wir unsere Kunden in den Mittelpunkt stellen, sowie für die Zusammenführung unseres Mittel- und Großunternehmensgeschäfts unter einer Strategie und einem Marktansatz durch Allianz Commercial im März 2023.*</a:t>
            </a:r>
          </a:p>
        </p:txBody>
      </p:sp>
      <p:sp>
        <p:nvSpPr>
          <p:cNvPr id="42" name="Textplatzhalter 14">
            <a:extLst>
              <a:ext uri="{FF2B5EF4-FFF2-40B4-BE49-F238E27FC236}">
                <a16:creationId xmlns:a16="http://schemas.microsoft.com/office/drawing/2014/main" id="{CF0D1C3E-ED72-99DC-9D94-2279D79F891D}"/>
              </a:ext>
            </a:extLst>
          </p:cNvPr>
          <p:cNvSpPr txBox="1">
            <a:spLocks/>
          </p:cNvSpPr>
          <p:nvPr/>
        </p:nvSpPr>
        <p:spPr>
          <a:xfrm>
            <a:off x="4981014" y="3706285"/>
            <a:ext cx="3452117" cy="1938992"/>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latin typeface="Allianz Neo" panose="020B0504020203020204" pitchFamily="34" charset="0"/>
              </a:rPr>
              <a:t>Interbrand Best Global Brands </a:t>
            </a:r>
          </a:p>
          <a:p>
            <a:r>
              <a:rPr lang="de-DE" sz="1400" dirty="0">
                <a:latin typeface="Allianz Neo" panose="020B0504020203020204" pitchFamily="34" charset="0"/>
              </a:rPr>
              <a:t>Nach starken Ergebnissen im </a:t>
            </a:r>
            <a:br>
              <a:rPr lang="de-DE" sz="1400" dirty="0">
                <a:latin typeface="Allianz Neo" panose="020B0504020203020204" pitchFamily="34" charset="0"/>
              </a:rPr>
            </a:br>
            <a:r>
              <a:rPr lang="de-DE" sz="1400" dirty="0">
                <a:latin typeface="Allianz Neo" panose="020B0504020203020204" pitchFamily="34" charset="0"/>
              </a:rPr>
              <a:t>jährlichen Interbrand-Ranking im Jahr 2023 ist die Allianz auch in 2024 wieder die führende globale Versicherungs- und Vermögensverwaltungsmarke. Allianz ist die drittstärkste deutsche Marke nach Deutsche Telekom und Mercedes Benz. Die Marke wird mit 47,6 Mrd. USD bewertet.**</a:t>
            </a:r>
          </a:p>
        </p:txBody>
      </p:sp>
      <p:sp>
        <p:nvSpPr>
          <p:cNvPr id="3" name="Textplatzhalter 14">
            <a:extLst>
              <a:ext uri="{FF2B5EF4-FFF2-40B4-BE49-F238E27FC236}">
                <a16:creationId xmlns:a16="http://schemas.microsoft.com/office/drawing/2014/main" id="{A71B8403-15C9-D29D-12F5-4D3169959711}"/>
              </a:ext>
            </a:extLst>
          </p:cNvPr>
          <p:cNvSpPr txBox="1">
            <a:spLocks/>
          </p:cNvSpPr>
          <p:nvPr/>
        </p:nvSpPr>
        <p:spPr>
          <a:xfrm>
            <a:off x="554505" y="3706285"/>
            <a:ext cx="2589388" cy="923330"/>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a:latin typeface="Allianz Neo" panose="020B0504020203020204" pitchFamily="34" charset="0"/>
              </a:rPr>
              <a:t>Allianz weiterhin die führende Marke im Versicherungsmarkt</a:t>
            </a:r>
          </a:p>
        </p:txBody>
      </p:sp>
      <p:sp>
        <p:nvSpPr>
          <p:cNvPr id="7" name="Textplatzhalter 4">
            <a:extLst>
              <a:ext uri="{FF2B5EF4-FFF2-40B4-BE49-F238E27FC236}">
                <a16:creationId xmlns:a16="http://schemas.microsoft.com/office/drawing/2014/main" id="{B7F84EB3-8570-DD32-B4C6-1D19876D75E3}"/>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spTree>
    <p:extLst>
      <p:ext uri="{BB962C8B-B14F-4D97-AF65-F5344CB8AC3E}">
        <p14:creationId xmlns:p14="http://schemas.microsoft.com/office/powerpoint/2010/main" val="1710968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latin typeface="Allianz Neo" panose="020B0504020203020204" pitchFamily="34" charset="0"/>
              </a:rPr>
              <a:pPr/>
              <a:t>15</a:t>
            </a:fld>
            <a:endParaRPr lang="de-DE" dirty="0">
              <a:latin typeface="Allianz Neo" panose="020B0504020203020204" pitchFamily="34" charset="0"/>
            </a:endParaRPr>
          </a:p>
        </p:txBody>
      </p:sp>
      <p:sp>
        <p:nvSpPr>
          <p:cNvPr id="13" name="Titel 5">
            <a:extLst>
              <a:ext uri="{FF2B5EF4-FFF2-40B4-BE49-F238E27FC236}">
                <a16:creationId xmlns:a16="http://schemas.microsoft.com/office/drawing/2014/main" id="{E00903CC-D5D4-09C3-3A3B-216697094D0D}"/>
              </a:ext>
            </a:extLst>
          </p:cNvPr>
          <p:cNvSpPr>
            <a:spLocks noGrp="1"/>
          </p:cNvSpPr>
          <p:nvPr>
            <p:ph type="title"/>
          </p:nvPr>
        </p:nvSpPr>
        <p:spPr>
          <a:xfrm>
            <a:off x="479424" y="905315"/>
            <a:ext cx="9324974" cy="430887"/>
          </a:xfrm>
        </p:spPr>
        <p:txBody>
          <a:bodyPr/>
          <a:lstStyle/>
          <a:p>
            <a:r>
              <a:rPr lang="de-DE" dirty="0">
                <a:solidFill>
                  <a:srgbClr val="13A0D3"/>
                </a:solidFill>
                <a:latin typeface="Allianz Neo" panose="020B0504020203020204" pitchFamily="34" charset="0"/>
              </a:rPr>
              <a:t>Wir sind da,</a:t>
            </a:r>
            <a:r>
              <a:rPr lang="de-DE" dirty="0">
                <a:latin typeface="Allianz Neo" panose="020B0504020203020204" pitchFamily="34" charset="0"/>
              </a:rPr>
              <a:t> wenn es darauf ankommt</a:t>
            </a:r>
            <a:r>
              <a:rPr lang="de-DE" dirty="0">
                <a:solidFill>
                  <a:srgbClr val="13A0D3"/>
                </a:solidFill>
                <a:latin typeface="Allianz Neo" panose="020B0504020203020204" pitchFamily="34" charset="0"/>
              </a:rPr>
              <a:t> </a:t>
            </a:r>
            <a:endParaRPr lang="de-DE" dirty="0">
              <a:latin typeface="Allianz Neo" panose="020B0504020203020204" pitchFamily="34" charset="0"/>
            </a:endParaRPr>
          </a:p>
        </p:txBody>
      </p:sp>
      <p:sp>
        <p:nvSpPr>
          <p:cNvPr id="14" name="Textplatzhalter 14">
            <a:extLst>
              <a:ext uri="{FF2B5EF4-FFF2-40B4-BE49-F238E27FC236}">
                <a16:creationId xmlns:a16="http://schemas.microsoft.com/office/drawing/2014/main" id="{9F7CFDBD-8BEE-2626-3420-0AB441495DED}"/>
              </a:ext>
            </a:extLst>
          </p:cNvPr>
          <p:cNvSpPr txBox="1">
            <a:spLocks/>
          </p:cNvSpPr>
          <p:nvPr/>
        </p:nvSpPr>
        <p:spPr>
          <a:xfrm>
            <a:off x="479424" y="1469516"/>
            <a:ext cx="8161142" cy="43088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Im Ernstfall sind wir mit unserem Expertenteam vor Ort an Ihrer Seite, um eine schnellstmögliche und unkomplizierte Abwicklung gerade auch von großen Schäden zu ermöglichen.</a:t>
            </a:r>
          </a:p>
        </p:txBody>
      </p:sp>
      <p:sp>
        <p:nvSpPr>
          <p:cNvPr id="15" name="Inhaltsplatzhalter 5">
            <a:extLst>
              <a:ext uri="{FF2B5EF4-FFF2-40B4-BE49-F238E27FC236}">
                <a16:creationId xmlns:a16="http://schemas.microsoft.com/office/drawing/2014/main" id="{6B257A54-D55B-9870-34C3-E05FE43F4CAE}"/>
              </a:ext>
            </a:extLst>
          </p:cNvPr>
          <p:cNvSpPr>
            <a:spLocks noGrp="1"/>
          </p:cNvSpPr>
          <p:nvPr>
            <p:ph sz="half" idx="1"/>
          </p:nvPr>
        </p:nvSpPr>
        <p:spPr>
          <a:xfrm>
            <a:off x="479425" y="4064163"/>
            <a:ext cx="3492500" cy="1295327"/>
          </a:xfrm>
        </p:spPr>
        <p:txBody>
          <a:bodyPr wrap="square" tIns="216000" bIns="0">
            <a:spAutoFit/>
          </a:bodyPr>
          <a:lstStyle/>
          <a:p>
            <a:r>
              <a:rPr lang="de-DE" sz="1400" b="1" noProof="0" dirty="0">
                <a:latin typeface="Allianz Neo" panose="020B0504020203020204" pitchFamily="34" charset="0"/>
              </a:rPr>
              <a:t>2023 – Brand während Betriebszeit Blockheizkraftwerk</a:t>
            </a:r>
            <a:endParaRPr lang="de-DE" sz="1400" b="1" dirty="0">
              <a:latin typeface="Allianz Neo" panose="020B0504020203020204" pitchFamily="34" charset="0"/>
            </a:endParaRPr>
          </a:p>
          <a:p>
            <a:pPr marL="144463" indent="-144463">
              <a:buFont typeface="Arial" panose="020B0604020202020204" pitchFamily="34" charset="0"/>
              <a:buChar char="•"/>
            </a:pPr>
            <a:r>
              <a:rPr lang="de-DE" sz="1400" b="0" noProof="0" dirty="0">
                <a:latin typeface="Allianz Neo" panose="020B0504020203020204" pitchFamily="34" charset="0"/>
              </a:rPr>
              <a:t>Schadenhöhe ca. 200.000.000 EUR</a:t>
            </a:r>
            <a:endParaRPr lang="de-DE" sz="1400" b="0" noProof="0" dirty="0">
              <a:latin typeface="Allianz Neo" panose="020B0504020203020204" pitchFamily="34" charset="0"/>
              <a:cs typeface="Arial"/>
            </a:endParaRPr>
          </a:p>
          <a:p>
            <a:pPr marL="144463" indent="-144463">
              <a:buFont typeface="Arial" panose="020B0604020202020204" pitchFamily="34" charset="0"/>
              <a:buChar char="•"/>
            </a:pPr>
            <a:r>
              <a:rPr lang="de-DE" sz="1400" b="0" noProof="0" dirty="0">
                <a:latin typeface="Allianz Neo" panose="020B0504020203020204" pitchFamily="34" charset="0"/>
              </a:rPr>
              <a:t>Fallabschließende Schadenregulierung nur </a:t>
            </a:r>
            <a:br>
              <a:rPr lang="de-DE" sz="1400" dirty="0">
                <a:latin typeface="Allianz Neo" panose="020B0504020203020204" pitchFamily="34" charset="0"/>
              </a:rPr>
            </a:br>
            <a:r>
              <a:rPr lang="de-DE" sz="1400" b="0" noProof="0" dirty="0">
                <a:latin typeface="Allianz Neo" panose="020B0504020203020204" pitchFamily="34" charset="0"/>
              </a:rPr>
              <a:t>11 Monate nach Schadentag</a:t>
            </a:r>
            <a:endParaRPr lang="de-DE" sz="1400" b="0" noProof="0" dirty="0">
              <a:latin typeface="Allianz Neo" panose="020B0504020203020204" pitchFamily="34" charset="0"/>
              <a:cs typeface="Arial"/>
            </a:endParaRPr>
          </a:p>
        </p:txBody>
      </p:sp>
      <p:sp>
        <p:nvSpPr>
          <p:cNvPr id="17" name="Inhaltsplatzhalter 7">
            <a:extLst>
              <a:ext uri="{FF2B5EF4-FFF2-40B4-BE49-F238E27FC236}">
                <a16:creationId xmlns:a16="http://schemas.microsoft.com/office/drawing/2014/main" id="{290A2D0C-56C3-C0CB-1086-40DCF9D8AC32}"/>
              </a:ext>
            </a:extLst>
          </p:cNvPr>
          <p:cNvSpPr txBox="1">
            <a:spLocks/>
          </p:cNvSpPr>
          <p:nvPr/>
        </p:nvSpPr>
        <p:spPr>
          <a:xfrm>
            <a:off x="8112125" y="4064163"/>
            <a:ext cx="3492500" cy="2157102"/>
          </a:xfrm>
          <a:prstGeom prst="rect">
            <a:avLst/>
          </a:prstGeom>
        </p:spPr>
        <p:txBody>
          <a:bodyPr wrap="square" lIns="0" tIns="21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latin typeface="Allianz Neo" panose="020B0504020203020204" pitchFamily="34" charset="0"/>
              </a:rPr>
              <a:t>2021 – Unwetter-Tief „Bernd“</a:t>
            </a:r>
          </a:p>
          <a:p>
            <a:pPr marL="144463" indent="-144463">
              <a:buFont typeface="Arial" panose="020B0604020202020204" pitchFamily="34" charset="0"/>
              <a:buChar char="•"/>
            </a:pPr>
            <a:r>
              <a:rPr lang="de-DE" sz="1400" dirty="0">
                <a:latin typeface="Allianz Neo" panose="020B0504020203020204" pitchFamily="34" charset="0"/>
              </a:rPr>
              <a:t>112 Mio. EUR Auszahlung in den ersten </a:t>
            </a:r>
            <a:br>
              <a:rPr lang="de-DE" sz="1400" dirty="0">
                <a:latin typeface="Allianz Neo" panose="020B0504020203020204" pitchFamily="34" charset="0"/>
              </a:rPr>
            </a:br>
            <a:r>
              <a:rPr lang="de-DE" sz="1400" dirty="0">
                <a:latin typeface="Allianz Neo" panose="020B0504020203020204" pitchFamily="34" charset="0"/>
              </a:rPr>
              <a:t>4 Wochen</a:t>
            </a:r>
          </a:p>
          <a:p>
            <a:pPr marL="144463" indent="-144463">
              <a:buFont typeface="Arial" panose="020B0604020202020204" pitchFamily="34" charset="0"/>
              <a:buChar char="•"/>
            </a:pPr>
            <a:r>
              <a:rPr lang="de-DE" sz="1400" dirty="0">
                <a:latin typeface="Allianz Neo" panose="020B0504020203020204" pitchFamily="34" charset="0"/>
              </a:rPr>
              <a:t>1 Mio. EUR Spende Sofort-Hilfe</a:t>
            </a:r>
          </a:p>
          <a:p>
            <a:pPr marL="144463" indent="-144463">
              <a:buFont typeface="Arial" panose="020B0604020202020204" pitchFamily="34" charset="0"/>
              <a:buChar char="•"/>
            </a:pPr>
            <a:r>
              <a:rPr lang="de-DE" sz="1400" dirty="0">
                <a:latin typeface="Allianz Neo" panose="020B0504020203020204" pitchFamily="34" charset="0"/>
              </a:rPr>
              <a:t>300 Schadenexpertinnen und -experten </a:t>
            </a:r>
            <a:br>
              <a:rPr lang="de-DE" sz="1400" dirty="0">
                <a:latin typeface="Allianz Neo" panose="020B0504020203020204" pitchFamily="34" charset="0"/>
              </a:rPr>
            </a:br>
            <a:r>
              <a:rPr lang="de-DE" sz="1400" dirty="0">
                <a:latin typeface="Allianz Neo" panose="020B0504020203020204" pitchFamily="34" charset="0"/>
              </a:rPr>
              <a:t>vor Ort </a:t>
            </a:r>
          </a:p>
          <a:p>
            <a:pPr marL="144463" indent="-144463">
              <a:buFont typeface="Arial" panose="020B0604020202020204" pitchFamily="34" charset="0"/>
              <a:buChar char="•"/>
            </a:pPr>
            <a:r>
              <a:rPr lang="de-DE" sz="1400" dirty="0">
                <a:latin typeface="Allianz Neo" panose="020B0504020203020204" pitchFamily="34" charset="0"/>
              </a:rPr>
              <a:t>2.000 Trocknungsgeräte </a:t>
            </a:r>
          </a:p>
          <a:p>
            <a:pPr marL="144463" indent="-144463">
              <a:buFont typeface="Arial" panose="020B0604020202020204" pitchFamily="34" charset="0"/>
              <a:buChar char="•"/>
            </a:pPr>
            <a:r>
              <a:rPr lang="de-DE" sz="1400" dirty="0">
                <a:latin typeface="Allianz Neo" panose="020B0504020203020204" pitchFamily="34" charset="0"/>
              </a:rPr>
              <a:t>&gt; 1.100 Innendienst-Mitarbeitende im Einsatz</a:t>
            </a:r>
          </a:p>
        </p:txBody>
      </p:sp>
      <p:sp>
        <p:nvSpPr>
          <p:cNvPr id="21" name="Oval 20">
            <a:extLst>
              <a:ext uri="{FF2B5EF4-FFF2-40B4-BE49-F238E27FC236}">
                <a16:creationId xmlns:a16="http://schemas.microsoft.com/office/drawing/2014/main" id="{D451391C-8954-2A6C-D001-D4DB30EA893F}"/>
              </a:ext>
            </a:extLst>
          </p:cNvPr>
          <p:cNvSpPr/>
          <p:nvPr/>
        </p:nvSpPr>
        <p:spPr>
          <a:xfrm rot="20605923">
            <a:off x="9534528" y="1018400"/>
            <a:ext cx="1194739" cy="1194739"/>
          </a:xfrm>
          <a:prstGeom prst="ellipse">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Allianz Neo" panose="020B0504020203020204" pitchFamily="34" charset="0"/>
              </a:rPr>
              <a:t>Hilfe in mehr als 700.000 Fällen</a:t>
            </a:r>
            <a:endParaRPr lang="de-DE" sz="1200" dirty="0">
              <a:latin typeface="Allianz Neo" panose="020B0504020203020204" pitchFamily="34" charset="0"/>
            </a:endParaRPr>
          </a:p>
        </p:txBody>
      </p:sp>
      <p:pic>
        <p:nvPicPr>
          <p:cNvPr id="4" name="Grafik 3">
            <a:extLst>
              <a:ext uri="{FF2B5EF4-FFF2-40B4-BE49-F238E27FC236}">
                <a16:creationId xmlns:a16="http://schemas.microsoft.com/office/drawing/2014/main" id="{AA35A6DD-CB91-30D0-DFD5-ECF988A3A3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424" y="2451263"/>
            <a:ext cx="3492500" cy="1612900"/>
          </a:xfrm>
          <a:prstGeom prst="rect">
            <a:avLst/>
          </a:prstGeom>
        </p:spPr>
      </p:pic>
      <p:pic>
        <p:nvPicPr>
          <p:cNvPr id="7" name="Grafik 6">
            <a:extLst>
              <a:ext uri="{FF2B5EF4-FFF2-40B4-BE49-F238E27FC236}">
                <a16:creationId xmlns:a16="http://schemas.microsoft.com/office/drawing/2014/main" id="{E31B6596-E7D6-08ED-18F3-F697C40699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5775" y="2451263"/>
            <a:ext cx="3492500" cy="1612900"/>
          </a:xfrm>
          <a:prstGeom prst="rect">
            <a:avLst/>
          </a:prstGeom>
        </p:spPr>
      </p:pic>
      <p:pic>
        <p:nvPicPr>
          <p:cNvPr id="9" name="Grafik 8">
            <a:extLst>
              <a:ext uri="{FF2B5EF4-FFF2-40B4-BE49-F238E27FC236}">
                <a16:creationId xmlns:a16="http://schemas.microsoft.com/office/drawing/2014/main" id="{24A491F7-5B6E-66AC-C734-1BC43C8ACE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12125" y="2451263"/>
            <a:ext cx="3492500" cy="1612900"/>
          </a:xfrm>
          <a:prstGeom prst="rect">
            <a:avLst/>
          </a:prstGeom>
        </p:spPr>
      </p:pic>
      <p:sp>
        <p:nvSpPr>
          <p:cNvPr id="11" name="Inhaltsplatzhalter 5">
            <a:extLst>
              <a:ext uri="{FF2B5EF4-FFF2-40B4-BE49-F238E27FC236}">
                <a16:creationId xmlns:a16="http://schemas.microsoft.com/office/drawing/2014/main" id="{335C0A23-CE84-A389-D7E0-D72ACF2645E1}"/>
              </a:ext>
            </a:extLst>
          </p:cNvPr>
          <p:cNvSpPr txBox="1">
            <a:spLocks/>
          </p:cNvSpPr>
          <p:nvPr/>
        </p:nvSpPr>
        <p:spPr>
          <a:xfrm>
            <a:off x="4295775" y="4064163"/>
            <a:ext cx="3492500" cy="1079884"/>
          </a:xfrm>
          <a:prstGeom prst="rect">
            <a:avLst/>
          </a:prstGeom>
        </p:spPr>
        <p:txBody>
          <a:bodyPr vert="horz" wrap="square" lIns="0" tIns="21600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latin typeface="Allianz Neo" panose="020B0504020203020204" pitchFamily="34" charset="0"/>
              </a:rPr>
              <a:t>2023 – Brandstiftung aus Liebeskummer – auf Stadtkirche Großröhrsdorf</a:t>
            </a:r>
          </a:p>
          <a:p>
            <a:pPr marL="144463" indent="-144463">
              <a:buFont typeface="Arial" panose="020B0604020202020204" pitchFamily="34" charset="0"/>
              <a:buChar char="•"/>
            </a:pPr>
            <a:r>
              <a:rPr lang="de-DE" sz="1400" dirty="0">
                <a:latin typeface="Allianz Neo" panose="020B0504020203020204" pitchFamily="34" charset="0"/>
              </a:rPr>
              <a:t>Schadenhöhe ca. 32.000.000 EUR (100%)</a:t>
            </a:r>
          </a:p>
          <a:p>
            <a:pPr marL="144463" indent="-144463">
              <a:buFont typeface="Arial" panose="020B0604020202020204" pitchFamily="34" charset="0"/>
              <a:buChar char="•"/>
            </a:pPr>
            <a:r>
              <a:rPr lang="de-DE" sz="1400" dirty="0">
                <a:latin typeface="Allianz Neo" panose="020B0504020203020204" pitchFamily="34" charset="0"/>
              </a:rPr>
              <a:t>Brandstifter wurde ermittelt </a:t>
            </a:r>
          </a:p>
        </p:txBody>
      </p:sp>
      <p:sp>
        <p:nvSpPr>
          <p:cNvPr id="2" name="Textplatzhalter 4">
            <a:extLst>
              <a:ext uri="{FF2B5EF4-FFF2-40B4-BE49-F238E27FC236}">
                <a16:creationId xmlns:a16="http://schemas.microsoft.com/office/drawing/2014/main" id="{083671DC-F2F8-63C0-85F5-A3D85371F2FA}"/>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spTree>
    <p:extLst>
      <p:ext uri="{BB962C8B-B14F-4D97-AF65-F5344CB8AC3E}">
        <p14:creationId xmlns:p14="http://schemas.microsoft.com/office/powerpoint/2010/main" val="302849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latin typeface="Allianz Neo" panose="020B0504020203020204" pitchFamily="34" charset="0"/>
              </a:rPr>
              <a:pPr/>
              <a:t>16</a:t>
            </a:fld>
            <a:endParaRPr lang="de-DE" dirty="0">
              <a:latin typeface="Allianz Neo" panose="020B0504020203020204" pitchFamily="34" charset="0"/>
            </a:endParaRPr>
          </a:p>
        </p:txBody>
      </p:sp>
      <p:sp>
        <p:nvSpPr>
          <p:cNvPr id="13" name="Titel 5">
            <a:extLst>
              <a:ext uri="{FF2B5EF4-FFF2-40B4-BE49-F238E27FC236}">
                <a16:creationId xmlns:a16="http://schemas.microsoft.com/office/drawing/2014/main" id="{E00903CC-D5D4-09C3-3A3B-216697094D0D}"/>
              </a:ext>
            </a:extLst>
          </p:cNvPr>
          <p:cNvSpPr>
            <a:spLocks noGrp="1"/>
          </p:cNvSpPr>
          <p:nvPr>
            <p:ph type="title"/>
          </p:nvPr>
        </p:nvSpPr>
        <p:spPr>
          <a:xfrm>
            <a:off x="479424" y="905315"/>
            <a:ext cx="9324974" cy="430887"/>
          </a:xfrm>
        </p:spPr>
        <p:txBody>
          <a:bodyPr/>
          <a:lstStyle/>
          <a:p>
            <a:r>
              <a:rPr lang="de-DE" dirty="0">
                <a:solidFill>
                  <a:srgbClr val="13A0D3"/>
                </a:solidFill>
                <a:latin typeface="Allianz Neo" panose="020B0504020203020204" pitchFamily="34" charset="0"/>
              </a:rPr>
              <a:t>Wir sind da,</a:t>
            </a:r>
            <a:r>
              <a:rPr lang="de-DE" dirty="0">
                <a:latin typeface="Allianz Neo" panose="020B0504020203020204" pitchFamily="34" charset="0"/>
              </a:rPr>
              <a:t> wenn es darauf ankommt</a:t>
            </a:r>
            <a:r>
              <a:rPr lang="de-DE" dirty="0">
                <a:solidFill>
                  <a:srgbClr val="13A0D3"/>
                </a:solidFill>
                <a:latin typeface="Allianz Neo" panose="020B0504020203020204" pitchFamily="34" charset="0"/>
              </a:rPr>
              <a:t> </a:t>
            </a:r>
            <a:endParaRPr lang="de-DE" dirty="0">
              <a:latin typeface="Allianz Neo" panose="020B0504020203020204" pitchFamily="34" charset="0"/>
            </a:endParaRPr>
          </a:p>
        </p:txBody>
      </p:sp>
      <p:sp>
        <p:nvSpPr>
          <p:cNvPr id="14" name="Textplatzhalter 14">
            <a:extLst>
              <a:ext uri="{FF2B5EF4-FFF2-40B4-BE49-F238E27FC236}">
                <a16:creationId xmlns:a16="http://schemas.microsoft.com/office/drawing/2014/main" id="{9F7CFDBD-8BEE-2626-3420-0AB441495DED}"/>
              </a:ext>
            </a:extLst>
          </p:cNvPr>
          <p:cNvSpPr txBox="1">
            <a:spLocks/>
          </p:cNvSpPr>
          <p:nvPr/>
        </p:nvSpPr>
        <p:spPr>
          <a:xfrm>
            <a:off x="479424" y="1469516"/>
            <a:ext cx="8161142" cy="215444"/>
          </a:xfrm>
          <a:prstGeom prst="rect">
            <a:avLst/>
          </a:prstGeom>
        </p:spPr>
        <p:txBody>
          <a:bodyPr wrap="square" lIns="0" tIns="0" rIns="0" bIns="0" anchor="t">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a:rPr>
              <a:t>Technische Versicherungen - übergreifend – Schadenbeispiele</a:t>
            </a:r>
          </a:p>
        </p:txBody>
      </p:sp>
      <p:sp>
        <p:nvSpPr>
          <p:cNvPr id="15" name="Inhaltsplatzhalter 5">
            <a:extLst>
              <a:ext uri="{FF2B5EF4-FFF2-40B4-BE49-F238E27FC236}">
                <a16:creationId xmlns:a16="http://schemas.microsoft.com/office/drawing/2014/main" id="{6B257A54-D55B-9870-34C3-E05FE43F4CAE}"/>
              </a:ext>
            </a:extLst>
          </p:cNvPr>
          <p:cNvSpPr>
            <a:spLocks noGrp="1"/>
          </p:cNvSpPr>
          <p:nvPr>
            <p:ph sz="half" idx="1"/>
          </p:nvPr>
        </p:nvSpPr>
        <p:spPr>
          <a:xfrm>
            <a:off x="479425" y="4432463"/>
            <a:ext cx="2692399" cy="1510771"/>
          </a:xfrm>
        </p:spPr>
        <p:txBody>
          <a:bodyPr wrap="square" tIns="216000" bIns="0">
            <a:spAutoFit/>
          </a:bodyPr>
          <a:lstStyle/>
          <a:p>
            <a:r>
              <a:rPr lang="de-DE" sz="1400" b="1" noProof="0" dirty="0">
                <a:latin typeface="Allianz Neo" panose="020B0504020203020204" pitchFamily="34" charset="0"/>
              </a:rPr>
              <a:t>CNC-Maschine (Sonderanfertigung)</a:t>
            </a:r>
            <a:br>
              <a:rPr lang="de-DE" sz="1400" noProof="0" dirty="0">
                <a:latin typeface="Allianz Neo" panose="020B0504020203020204" pitchFamily="34" charset="0"/>
              </a:rPr>
            </a:br>
            <a:r>
              <a:rPr lang="de-DE" sz="1400" noProof="0" dirty="0">
                <a:latin typeface="Allianz Neo" panose="020B0504020203020204" pitchFamily="34" charset="0"/>
              </a:rPr>
              <a:t>Durch Programmierfehler Kollision des Werkzeuges mit Werkstück und Spindelschaden mit 2 Wochen Betriebsunterbrechung, da Engpassmaschine</a:t>
            </a:r>
          </a:p>
        </p:txBody>
      </p:sp>
      <p:sp>
        <p:nvSpPr>
          <p:cNvPr id="11" name="Inhaltsplatzhalter 5">
            <a:extLst>
              <a:ext uri="{FF2B5EF4-FFF2-40B4-BE49-F238E27FC236}">
                <a16:creationId xmlns:a16="http://schemas.microsoft.com/office/drawing/2014/main" id="{6642DE4E-90EA-5EFC-478F-5A5DBE7BACC5}"/>
              </a:ext>
            </a:extLst>
          </p:cNvPr>
          <p:cNvSpPr txBox="1">
            <a:spLocks/>
          </p:cNvSpPr>
          <p:nvPr/>
        </p:nvSpPr>
        <p:spPr>
          <a:xfrm>
            <a:off x="3326341" y="2451263"/>
            <a:ext cx="2692399" cy="1508105"/>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latin typeface="Allianz Neo" panose="020B0504020203020204" pitchFamily="34" charset="0"/>
              </a:rPr>
              <a:t>Bauleistung </a:t>
            </a:r>
            <a:br>
              <a:rPr lang="de-DE" sz="1400" b="1" dirty="0">
                <a:latin typeface="Allianz Neo" panose="020B0504020203020204" pitchFamily="34" charset="0"/>
              </a:rPr>
            </a:br>
            <a:r>
              <a:rPr lang="de-DE" sz="1400" dirty="0">
                <a:latin typeface="Allianz Neo" panose="020B0504020203020204" pitchFamily="34" charset="0"/>
              </a:rPr>
              <a:t>Durch Starkregenereignis flossen Niederschläge über die noch nicht angelegten Außenanlagen in den Neubau einer Turnhalle und beschädigten den gesamten Hallenboden.​</a:t>
            </a:r>
          </a:p>
        </p:txBody>
      </p:sp>
      <p:sp>
        <p:nvSpPr>
          <p:cNvPr id="22" name="Inhaltsplatzhalter 5">
            <a:extLst>
              <a:ext uri="{FF2B5EF4-FFF2-40B4-BE49-F238E27FC236}">
                <a16:creationId xmlns:a16="http://schemas.microsoft.com/office/drawing/2014/main" id="{03315D1B-53C5-5AE5-AA29-8851AB8F134B}"/>
              </a:ext>
            </a:extLst>
          </p:cNvPr>
          <p:cNvSpPr txBox="1">
            <a:spLocks/>
          </p:cNvSpPr>
          <p:nvPr/>
        </p:nvSpPr>
        <p:spPr>
          <a:xfrm>
            <a:off x="6173258" y="4432463"/>
            <a:ext cx="2692399" cy="1079884"/>
          </a:xfrm>
          <a:prstGeom prst="rect">
            <a:avLst/>
          </a:prstGeom>
        </p:spPr>
        <p:txBody>
          <a:bodyPr vert="horz" wrap="square" lIns="0" tIns="21600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latin typeface="Allianz Neo" panose="020B0504020203020204" pitchFamily="34" charset="0"/>
              </a:rPr>
              <a:t>Fahrbare/transportable Maschine</a:t>
            </a:r>
            <a:endParaRPr lang="de-DE" sz="1400" dirty="0">
              <a:latin typeface="Allianz Neo" panose="020B0504020203020204" pitchFamily="34" charset="0"/>
            </a:endParaRPr>
          </a:p>
          <a:p>
            <a:r>
              <a:rPr lang="de-DE" sz="1400" dirty="0">
                <a:latin typeface="Allianz Neo" panose="020B0504020203020204" pitchFamily="34" charset="0"/>
              </a:rPr>
              <a:t>Turmdrehkran ​durch </a:t>
            </a:r>
            <a:br>
              <a:rPr lang="de-DE" sz="1400" dirty="0">
                <a:latin typeface="Allianz Neo" panose="020B0504020203020204" pitchFamily="34" charset="0"/>
              </a:rPr>
            </a:br>
            <a:r>
              <a:rPr lang="de-DE" sz="1400" dirty="0">
                <a:latin typeface="Allianz Neo" panose="020B0504020203020204" pitchFamily="34" charset="0"/>
              </a:rPr>
              <a:t>Bedienfehler umgestürzt​</a:t>
            </a:r>
          </a:p>
        </p:txBody>
      </p:sp>
      <p:sp>
        <p:nvSpPr>
          <p:cNvPr id="23" name="Inhaltsplatzhalter 5">
            <a:extLst>
              <a:ext uri="{FF2B5EF4-FFF2-40B4-BE49-F238E27FC236}">
                <a16:creationId xmlns:a16="http://schemas.microsoft.com/office/drawing/2014/main" id="{941C73F0-BCFB-0FA1-F42B-535AB98A9D90}"/>
              </a:ext>
            </a:extLst>
          </p:cNvPr>
          <p:cNvSpPr txBox="1">
            <a:spLocks/>
          </p:cNvSpPr>
          <p:nvPr/>
        </p:nvSpPr>
        <p:spPr>
          <a:xfrm>
            <a:off x="9020175" y="3097594"/>
            <a:ext cx="2692399" cy="86177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latin typeface="Allianz Neo" panose="020B0504020203020204" pitchFamily="34" charset="0"/>
              </a:rPr>
              <a:t>Windenergieanlage</a:t>
            </a:r>
            <a:endParaRPr lang="de-DE" sz="1400" dirty="0">
              <a:latin typeface="Allianz Neo" panose="020B0504020203020204" pitchFamily="34" charset="0"/>
            </a:endParaRPr>
          </a:p>
          <a:p>
            <a:r>
              <a:rPr lang="de-DE" sz="1400" dirty="0">
                <a:latin typeface="Allianz Neo" panose="020B0504020203020204" pitchFamily="34" charset="0"/>
              </a:rPr>
              <a:t>Totalschaden infolge eines Kurzschlusses mit anschließendem Feuer</a:t>
            </a:r>
          </a:p>
        </p:txBody>
      </p:sp>
      <p:pic>
        <p:nvPicPr>
          <p:cNvPr id="9" name="Grafik 8">
            <a:extLst>
              <a:ext uri="{FF2B5EF4-FFF2-40B4-BE49-F238E27FC236}">
                <a16:creationId xmlns:a16="http://schemas.microsoft.com/office/drawing/2014/main" id="{FBBE8E2C-C3E5-12D1-D56A-2A3BD2682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424" y="2195983"/>
            <a:ext cx="2160000" cy="2160000"/>
          </a:xfrm>
          <a:prstGeom prst="rect">
            <a:avLst/>
          </a:prstGeom>
        </p:spPr>
      </p:pic>
      <p:pic>
        <p:nvPicPr>
          <p:cNvPr id="17" name="Grafik 16">
            <a:extLst>
              <a:ext uri="{FF2B5EF4-FFF2-40B4-BE49-F238E27FC236}">
                <a16:creationId xmlns:a16="http://schemas.microsoft.com/office/drawing/2014/main" id="{9BCFFE8A-0241-0A9B-6F0A-F282616584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6339" y="4177477"/>
            <a:ext cx="2160000" cy="2160000"/>
          </a:xfrm>
          <a:prstGeom prst="rect">
            <a:avLst/>
          </a:prstGeom>
        </p:spPr>
      </p:pic>
      <p:pic>
        <p:nvPicPr>
          <p:cNvPr id="19" name="Grafik 18">
            <a:extLst>
              <a:ext uri="{FF2B5EF4-FFF2-40B4-BE49-F238E27FC236}">
                <a16:creationId xmlns:a16="http://schemas.microsoft.com/office/drawing/2014/main" id="{AB3802E5-6A8D-673E-FC13-9B43D27186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3255" y="2195984"/>
            <a:ext cx="2160000" cy="2160000"/>
          </a:xfrm>
          <a:prstGeom prst="rect">
            <a:avLst/>
          </a:prstGeom>
        </p:spPr>
      </p:pic>
      <p:pic>
        <p:nvPicPr>
          <p:cNvPr id="21" name="Grafik 20">
            <a:extLst>
              <a:ext uri="{FF2B5EF4-FFF2-40B4-BE49-F238E27FC236}">
                <a16:creationId xmlns:a16="http://schemas.microsoft.com/office/drawing/2014/main" id="{6A41447D-52F8-6F4E-BCFB-621A5975CA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20172" y="4177478"/>
            <a:ext cx="2160000" cy="2160000"/>
          </a:xfrm>
          <a:prstGeom prst="rect">
            <a:avLst/>
          </a:prstGeom>
        </p:spPr>
      </p:pic>
      <p:sp>
        <p:nvSpPr>
          <p:cNvPr id="3" name="Textplatzhalter 4">
            <a:extLst>
              <a:ext uri="{FF2B5EF4-FFF2-40B4-BE49-F238E27FC236}">
                <a16:creationId xmlns:a16="http://schemas.microsoft.com/office/drawing/2014/main" id="{28D09872-99B8-199F-C74A-327B888696E7}"/>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spTree>
    <p:extLst>
      <p:ext uri="{BB962C8B-B14F-4D97-AF65-F5344CB8AC3E}">
        <p14:creationId xmlns:p14="http://schemas.microsoft.com/office/powerpoint/2010/main" val="429288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E2C24F9D-9679-4584-AB89-DDF35E96D2FA}"/>
              </a:ext>
            </a:extLst>
          </p:cNvPr>
          <p:cNvSpPr>
            <a:spLocks noGrp="1"/>
          </p:cNvSpPr>
          <p:nvPr>
            <p:ph type="sldNum" sz="quarter" idx="11"/>
          </p:nvPr>
        </p:nvSpPr>
        <p:spPr/>
        <p:txBody>
          <a:bodyPr/>
          <a:lstStyle/>
          <a:p>
            <a:fld id="{56C449F3-BD9D-48DC-BFF1-0F66671DA7C6}" type="slidenum">
              <a:rPr lang="de-DE" smtClean="0">
                <a:latin typeface="Allianz Neo" panose="020B0504020203020204" pitchFamily="34" charset="0"/>
              </a:rPr>
              <a:pPr/>
              <a:t>17</a:t>
            </a:fld>
            <a:endParaRPr lang="de-DE" dirty="0">
              <a:latin typeface="Allianz Neo" panose="020B0504020203020204" pitchFamily="34" charset="0"/>
            </a:endParaRPr>
          </a:p>
        </p:txBody>
      </p:sp>
      <p:sp>
        <p:nvSpPr>
          <p:cNvPr id="18" name="Textplatzhalter 14">
            <a:extLst>
              <a:ext uri="{FF2B5EF4-FFF2-40B4-BE49-F238E27FC236}">
                <a16:creationId xmlns:a16="http://schemas.microsoft.com/office/drawing/2014/main" id="{282C450D-C29B-160A-9389-42AE345DF51F}"/>
              </a:ext>
            </a:extLst>
          </p:cNvPr>
          <p:cNvSpPr txBox="1">
            <a:spLocks/>
          </p:cNvSpPr>
          <p:nvPr/>
        </p:nvSpPr>
        <p:spPr>
          <a:xfrm>
            <a:off x="479424" y="1469516"/>
            <a:ext cx="8161142" cy="215444"/>
          </a:xfrm>
          <a:prstGeom prst="rect">
            <a:avLst/>
          </a:prstGeom>
        </p:spPr>
        <p:txBody>
          <a:bodyPr wrap="square" lIns="0" tIns="0" rIns="0" bIns="0" anchor="t">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a:rPr>
              <a:t>Technische Versicherungen - Montageversicherung – Schadenbeispiele</a:t>
            </a:r>
          </a:p>
        </p:txBody>
      </p:sp>
      <p:pic>
        <p:nvPicPr>
          <p:cNvPr id="19" name="Grafik 18">
            <a:extLst>
              <a:ext uri="{FF2B5EF4-FFF2-40B4-BE49-F238E27FC236}">
                <a16:creationId xmlns:a16="http://schemas.microsoft.com/office/drawing/2014/main" id="{CFC8C5F1-EAA3-8108-E3F6-F458E49CBE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424" y="3079750"/>
            <a:ext cx="2692400" cy="3086100"/>
          </a:xfrm>
          <a:prstGeom prst="rect">
            <a:avLst/>
          </a:prstGeom>
        </p:spPr>
      </p:pic>
      <p:pic>
        <p:nvPicPr>
          <p:cNvPr id="20" name="Grafik 19">
            <a:extLst>
              <a:ext uri="{FF2B5EF4-FFF2-40B4-BE49-F238E27FC236}">
                <a16:creationId xmlns:a16="http://schemas.microsoft.com/office/drawing/2014/main" id="{5DC4263F-9FAF-B477-8989-D5F6E93CD8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6341" y="3079750"/>
            <a:ext cx="2692400" cy="3086100"/>
          </a:xfrm>
          <a:prstGeom prst="rect">
            <a:avLst/>
          </a:prstGeom>
        </p:spPr>
      </p:pic>
      <p:pic>
        <p:nvPicPr>
          <p:cNvPr id="21" name="Grafik 20">
            <a:extLst>
              <a:ext uri="{FF2B5EF4-FFF2-40B4-BE49-F238E27FC236}">
                <a16:creationId xmlns:a16="http://schemas.microsoft.com/office/drawing/2014/main" id="{2609F37B-D285-C455-5302-1D072B52F5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3258" y="3079750"/>
            <a:ext cx="2692400" cy="3086100"/>
          </a:xfrm>
          <a:prstGeom prst="rect">
            <a:avLst/>
          </a:prstGeom>
        </p:spPr>
      </p:pic>
      <p:pic>
        <p:nvPicPr>
          <p:cNvPr id="22" name="Grafik 21">
            <a:extLst>
              <a:ext uri="{FF2B5EF4-FFF2-40B4-BE49-F238E27FC236}">
                <a16:creationId xmlns:a16="http://schemas.microsoft.com/office/drawing/2014/main" id="{EDC467F3-CDF9-9F06-7E1D-FEAB63DE3A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20175" y="3079750"/>
            <a:ext cx="2692400" cy="3086100"/>
          </a:xfrm>
          <a:prstGeom prst="rect">
            <a:avLst/>
          </a:prstGeom>
        </p:spPr>
      </p:pic>
      <p:sp>
        <p:nvSpPr>
          <p:cNvPr id="24" name="Inhaltsplatzhalter 5">
            <a:extLst>
              <a:ext uri="{FF2B5EF4-FFF2-40B4-BE49-F238E27FC236}">
                <a16:creationId xmlns:a16="http://schemas.microsoft.com/office/drawing/2014/main" id="{60CCA741-224A-952F-891A-57CB8E01FBBB}"/>
              </a:ext>
            </a:extLst>
          </p:cNvPr>
          <p:cNvSpPr txBox="1">
            <a:spLocks/>
          </p:cNvSpPr>
          <p:nvPr/>
        </p:nvSpPr>
        <p:spPr>
          <a:xfrm>
            <a:off x="479425" y="2104589"/>
            <a:ext cx="2568576" cy="64633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latin typeface="Allianz Neo" panose="020B0504020203020204" pitchFamily="34" charset="0"/>
              </a:rPr>
              <a:t>Autokran </a:t>
            </a:r>
          </a:p>
          <a:p>
            <a:r>
              <a:rPr lang="de-DE" sz="1400" dirty="0">
                <a:latin typeface="Allianz Neo" panose="020B0504020203020204" pitchFamily="34" charset="0"/>
              </a:rPr>
              <a:t>Umgestürzt beim Aufbau eines Edelstahlschornsteins</a:t>
            </a:r>
          </a:p>
        </p:txBody>
      </p:sp>
      <p:sp>
        <p:nvSpPr>
          <p:cNvPr id="25" name="Inhaltsplatzhalter 5">
            <a:extLst>
              <a:ext uri="{FF2B5EF4-FFF2-40B4-BE49-F238E27FC236}">
                <a16:creationId xmlns:a16="http://schemas.microsoft.com/office/drawing/2014/main" id="{D9FEAAB9-DA97-C114-FB9D-9B5DD34B4DE8}"/>
              </a:ext>
            </a:extLst>
          </p:cNvPr>
          <p:cNvSpPr txBox="1">
            <a:spLocks/>
          </p:cNvSpPr>
          <p:nvPr/>
        </p:nvSpPr>
        <p:spPr>
          <a:xfrm>
            <a:off x="3326341" y="2104589"/>
            <a:ext cx="2661709" cy="64633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latin typeface="Allianz Neo" panose="020B0504020203020204" pitchFamily="34" charset="0"/>
              </a:rPr>
              <a:t>Hafenkran </a:t>
            </a:r>
            <a:br>
              <a:rPr lang="de-DE" sz="1400" b="1" dirty="0">
                <a:latin typeface="Allianz Neo" panose="020B0504020203020204" pitchFamily="34" charset="0"/>
              </a:rPr>
            </a:br>
            <a:r>
              <a:rPr lang="de-DE" sz="1400" dirty="0">
                <a:latin typeface="Allianz Neo" panose="020B0504020203020204" pitchFamily="34" charset="0"/>
              </a:rPr>
              <a:t>Auf ein Montageobjekt (Silo) gestürzt</a:t>
            </a:r>
          </a:p>
        </p:txBody>
      </p:sp>
      <p:sp>
        <p:nvSpPr>
          <p:cNvPr id="26" name="Inhaltsplatzhalter 5">
            <a:extLst>
              <a:ext uri="{FF2B5EF4-FFF2-40B4-BE49-F238E27FC236}">
                <a16:creationId xmlns:a16="http://schemas.microsoft.com/office/drawing/2014/main" id="{C0DC6082-A524-2CAE-F2BD-A204580D6893}"/>
              </a:ext>
            </a:extLst>
          </p:cNvPr>
          <p:cNvSpPr txBox="1">
            <a:spLocks/>
          </p:cNvSpPr>
          <p:nvPr/>
        </p:nvSpPr>
        <p:spPr>
          <a:xfrm>
            <a:off x="6173258" y="2104589"/>
            <a:ext cx="2564341" cy="43088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latin typeface="Allianz Neo" panose="020B0504020203020204" pitchFamily="34" charset="0"/>
              </a:rPr>
              <a:t>Greifer einer Pressenanlage </a:t>
            </a:r>
            <a:br>
              <a:rPr lang="de-DE" sz="1400" dirty="0">
                <a:latin typeface="Allianz Neo" panose="020B0504020203020204" pitchFamily="34" charset="0"/>
              </a:rPr>
            </a:br>
            <a:r>
              <a:rPr lang="de-DE" sz="1400" dirty="0">
                <a:latin typeface="Allianz Neo" panose="020B0504020203020204" pitchFamily="34" charset="0"/>
              </a:rPr>
              <a:t>Beim Probelauf beschädigt</a:t>
            </a:r>
          </a:p>
        </p:txBody>
      </p:sp>
      <p:sp>
        <p:nvSpPr>
          <p:cNvPr id="27" name="Inhaltsplatzhalter 5">
            <a:extLst>
              <a:ext uri="{FF2B5EF4-FFF2-40B4-BE49-F238E27FC236}">
                <a16:creationId xmlns:a16="http://schemas.microsoft.com/office/drawing/2014/main" id="{AB19035B-E8DE-9519-BF14-C8876176F461}"/>
              </a:ext>
            </a:extLst>
          </p:cNvPr>
          <p:cNvSpPr txBox="1">
            <a:spLocks/>
          </p:cNvSpPr>
          <p:nvPr/>
        </p:nvSpPr>
        <p:spPr>
          <a:xfrm>
            <a:off x="9020175" y="2104589"/>
            <a:ext cx="2692400" cy="64633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latin typeface="Allianz Neo" panose="020B0504020203020204" pitchFamily="34" charset="0"/>
              </a:rPr>
              <a:t>Behälter </a:t>
            </a:r>
            <a:br>
              <a:rPr lang="de-DE" sz="1400" b="1" dirty="0">
                <a:latin typeface="Allianz Neo" panose="020B0504020203020204" pitchFamily="34" charset="0"/>
              </a:rPr>
            </a:br>
            <a:r>
              <a:rPr lang="de-DE" sz="1400" dirty="0">
                <a:latin typeface="Allianz Neo" panose="020B0504020203020204" pitchFamily="34" charset="0"/>
              </a:rPr>
              <a:t>Während der Erprobung implodiert</a:t>
            </a:r>
          </a:p>
        </p:txBody>
      </p:sp>
      <p:sp>
        <p:nvSpPr>
          <p:cNvPr id="2" name="Titel 5">
            <a:extLst>
              <a:ext uri="{FF2B5EF4-FFF2-40B4-BE49-F238E27FC236}">
                <a16:creationId xmlns:a16="http://schemas.microsoft.com/office/drawing/2014/main" id="{F643B852-1F14-B61A-BE90-7C962B8A3EC2}"/>
              </a:ext>
            </a:extLst>
          </p:cNvPr>
          <p:cNvSpPr txBox="1">
            <a:spLocks/>
          </p:cNvSpPr>
          <p:nvPr/>
        </p:nvSpPr>
        <p:spPr>
          <a:xfrm>
            <a:off x="479424" y="905315"/>
            <a:ext cx="9324974" cy="430887"/>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rgbClr val="13A0D3"/>
                </a:solidFill>
                <a:latin typeface="Allianz Neo" panose="020B0504020203020204" pitchFamily="34" charset="0"/>
              </a:rPr>
              <a:t>Wir sind da,</a:t>
            </a:r>
            <a:r>
              <a:rPr lang="de-DE" dirty="0">
                <a:latin typeface="Allianz Neo" panose="020B0504020203020204" pitchFamily="34" charset="0"/>
              </a:rPr>
              <a:t> wenn es darauf ankommt</a:t>
            </a:r>
            <a:r>
              <a:rPr lang="de-DE" dirty="0">
                <a:solidFill>
                  <a:srgbClr val="13A0D3"/>
                </a:solidFill>
                <a:latin typeface="Allianz Neo" panose="020B0504020203020204" pitchFamily="34" charset="0"/>
              </a:rPr>
              <a:t> </a:t>
            </a:r>
            <a:endParaRPr lang="de-DE" dirty="0">
              <a:latin typeface="Allianz Neo" panose="020B0504020203020204" pitchFamily="34" charset="0"/>
            </a:endParaRPr>
          </a:p>
        </p:txBody>
      </p:sp>
      <p:sp>
        <p:nvSpPr>
          <p:cNvPr id="3" name="Textplatzhalter 4">
            <a:extLst>
              <a:ext uri="{FF2B5EF4-FFF2-40B4-BE49-F238E27FC236}">
                <a16:creationId xmlns:a16="http://schemas.microsoft.com/office/drawing/2014/main" id="{EAE1E057-3247-4E41-8BEB-8FCA9574D9C7}"/>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spTree>
    <p:extLst>
      <p:ext uri="{BB962C8B-B14F-4D97-AF65-F5344CB8AC3E}">
        <p14:creationId xmlns:p14="http://schemas.microsoft.com/office/powerpoint/2010/main" val="1411582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E2C24F9D-9679-4584-AB89-DDF35E96D2FA}"/>
              </a:ext>
            </a:extLst>
          </p:cNvPr>
          <p:cNvSpPr>
            <a:spLocks noGrp="1"/>
          </p:cNvSpPr>
          <p:nvPr>
            <p:ph type="sldNum" sz="quarter" idx="11"/>
          </p:nvPr>
        </p:nvSpPr>
        <p:spPr/>
        <p:txBody>
          <a:bodyPr/>
          <a:lstStyle/>
          <a:p>
            <a:fld id="{56C449F3-BD9D-48DC-BFF1-0F66671DA7C6}" type="slidenum">
              <a:rPr lang="de-DE" smtClean="0">
                <a:latin typeface="Allianz Neo" panose="020B0504020203020204" pitchFamily="34" charset="0"/>
              </a:rPr>
              <a:pPr/>
              <a:t>18</a:t>
            </a:fld>
            <a:endParaRPr lang="de-DE" dirty="0">
              <a:latin typeface="Allianz Neo" panose="020B0504020203020204" pitchFamily="34" charset="0"/>
            </a:endParaRPr>
          </a:p>
        </p:txBody>
      </p:sp>
      <p:sp>
        <p:nvSpPr>
          <p:cNvPr id="3" name="Inhaltsplatzhalter 5">
            <a:extLst>
              <a:ext uri="{FF2B5EF4-FFF2-40B4-BE49-F238E27FC236}">
                <a16:creationId xmlns:a16="http://schemas.microsoft.com/office/drawing/2014/main" id="{94F406B0-C836-F4B9-A2BB-DD90DD0FEB59}"/>
              </a:ext>
            </a:extLst>
          </p:cNvPr>
          <p:cNvSpPr txBox="1">
            <a:spLocks/>
          </p:cNvSpPr>
          <p:nvPr/>
        </p:nvSpPr>
        <p:spPr>
          <a:xfrm>
            <a:off x="479425" y="1808163"/>
            <a:ext cx="5508625" cy="4034338"/>
          </a:xfrm>
          <a:prstGeom prst="rect">
            <a:avLst/>
          </a:prstGeom>
        </p:spPr>
        <p:txBody>
          <a:bodyPr wrap="square" lIns="0" tIns="0" rIns="0" bIns="0" anchor="t">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2023 war der schlimmste Hagelsommer seit Jahren</a:t>
            </a:r>
            <a:endParaRPr lang="de-DE" sz="1600" b="1" dirty="0">
              <a:latin typeface="Allianz Neo" panose="020B0504020203020204" pitchFamily="34" charset="0"/>
              <a:cs typeface="Arial"/>
            </a:endParaRPr>
          </a:p>
          <a:p>
            <a:pPr marL="180975" indent="-180975">
              <a:buFont typeface="Arial" panose="020B0604020202020204" pitchFamily="34" charset="0"/>
              <a:buChar char="•"/>
            </a:pPr>
            <a:endParaRPr lang="de-DE" sz="1600" dirty="0">
              <a:latin typeface="Allianz Neo" panose="020B0504020203020204" pitchFamily="34" charset="0"/>
            </a:endParaRPr>
          </a:p>
          <a:p>
            <a:pPr marL="180975" indent="-180975">
              <a:buFont typeface="Arial" panose="020B0604020202020204" pitchFamily="34" charset="0"/>
              <a:buChar char="•"/>
            </a:pPr>
            <a:r>
              <a:rPr lang="de-DE" sz="1600" dirty="0">
                <a:latin typeface="Allianz Neo"/>
              </a:rPr>
              <a:t>mehr als 63.000 beschädigte Fahrzeuge</a:t>
            </a:r>
            <a:endParaRPr lang="de-DE" sz="1600" dirty="0">
              <a:latin typeface="Allianz Neo"/>
              <a:cs typeface="Arial"/>
            </a:endParaRPr>
          </a:p>
          <a:p>
            <a:pPr marL="180975" indent="-180975">
              <a:buFont typeface="Arial" panose="020B0604020202020204" pitchFamily="34" charset="0"/>
              <a:buChar char="•"/>
            </a:pPr>
            <a:r>
              <a:rPr lang="de-DE" sz="1600" dirty="0">
                <a:latin typeface="Allianz Neo" panose="020B0504020203020204" pitchFamily="34" charset="0"/>
              </a:rPr>
              <a:t>Team Schadenmanagement (Kraft Schadenaußendienst und Schadeninnendienst) regulierte 78 Prozent der gemeldeten Schäden innerhalb kürzester Zeit</a:t>
            </a:r>
            <a:endParaRPr lang="de-DE" sz="1600" dirty="0">
              <a:latin typeface="Allianz Neo" panose="020B0504020203020204" pitchFamily="34" charset="0"/>
              <a:cs typeface="Arial"/>
            </a:endParaRPr>
          </a:p>
          <a:p>
            <a:pPr marL="180975" indent="-180975">
              <a:buFont typeface="Arial" panose="020B0604020202020204" pitchFamily="34" charset="0"/>
              <a:buChar char="•"/>
            </a:pPr>
            <a:r>
              <a:rPr lang="de-DE" sz="1600" dirty="0">
                <a:latin typeface="Allianz Neo" panose="020B0504020203020204" pitchFamily="34" charset="0"/>
              </a:rPr>
              <a:t>Mobilität der Kundinnen und Kunden steht an erster Stelle</a:t>
            </a:r>
            <a:endParaRPr lang="de-DE" sz="1600" dirty="0">
              <a:latin typeface="Allianz Neo" panose="020B0504020203020204" pitchFamily="34" charset="0"/>
              <a:cs typeface="Arial"/>
            </a:endParaRPr>
          </a:p>
          <a:p>
            <a:pPr marL="180975" indent="-180975">
              <a:buFont typeface="Arial" panose="020B0604020202020204" pitchFamily="34" charset="0"/>
              <a:buChar char="•"/>
            </a:pPr>
            <a:r>
              <a:rPr lang="de-DE" sz="1600" dirty="0">
                <a:latin typeface="Allianz Neo" panose="020B0504020203020204" pitchFamily="34" charset="0"/>
              </a:rPr>
              <a:t>Hagel- und Glasdienstleister im Sammelbesichtigungs-zentrum vor Ort</a:t>
            </a:r>
            <a:endParaRPr lang="de-DE" sz="1600" dirty="0">
              <a:latin typeface="Allianz Neo" panose="020B0504020203020204" pitchFamily="34" charset="0"/>
              <a:cs typeface="Arial"/>
            </a:endParaRPr>
          </a:p>
          <a:p>
            <a:pPr marL="180975" indent="-180975">
              <a:buFont typeface="Arial" panose="020B0604020202020204" pitchFamily="34" charset="0"/>
              <a:buChar char="•"/>
            </a:pPr>
            <a:r>
              <a:rPr lang="de-DE" sz="1600" dirty="0">
                <a:latin typeface="Allianz Neo"/>
              </a:rPr>
              <a:t>Bei Totalschäden auf Wunsch unkomplizierte kostenfreie Abholung, Abmeldung und Verkauf des Fahrzeugs durch unseren</a:t>
            </a:r>
            <a:r>
              <a:rPr lang="de-DE" sz="1600" dirty="0">
                <a:solidFill>
                  <a:srgbClr val="F62459"/>
                </a:solidFill>
                <a:latin typeface="Allianz Neo"/>
              </a:rPr>
              <a:t> </a:t>
            </a:r>
            <a:r>
              <a:rPr lang="de-DE" sz="1600" dirty="0">
                <a:latin typeface="Allianz Neo"/>
              </a:rPr>
              <a:t>Dienstleistungspartner</a:t>
            </a:r>
            <a:endParaRPr lang="de-DE" sz="1600" dirty="0">
              <a:latin typeface="Allianz Neo"/>
              <a:cs typeface="Arial"/>
            </a:endParaRPr>
          </a:p>
        </p:txBody>
      </p:sp>
      <p:pic>
        <p:nvPicPr>
          <p:cNvPr id="11" name="Grafik 10">
            <a:extLst>
              <a:ext uri="{FF2B5EF4-FFF2-40B4-BE49-F238E27FC236}">
                <a16:creationId xmlns:a16="http://schemas.microsoft.com/office/drawing/2014/main" id="{6B7042BE-C3BC-E0FF-0531-38A7FD8A5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3875" y="1809750"/>
            <a:ext cx="4838700" cy="4356100"/>
          </a:xfrm>
          <a:prstGeom prst="rect">
            <a:avLst/>
          </a:prstGeom>
        </p:spPr>
      </p:pic>
      <p:sp>
        <p:nvSpPr>
          <p:cNvPr id="6" name="Titel 5">
            <a:extLst>
              <a:ext uri="{FF2B5EF4-FFF2-40B4-BE49-F238E27FC236}">
                <a16:creationId xmlns:a16="http://schemas.microsoft.com/office/drawing/2014/main" id="{917FEDE5-3B34-709B-43FF-8C55AFCE06FD}"/>
              </a:ext>
            </a:extLst>
          </p:cNvPr>
          <p:cNvSpPr txBox="1">
            <a:spLocks/>
          </p:cNvSpPr>
          <p:nvPr/>
        </p:nvSpPr>
        <p:spPr>
          <a:xfrm>
            <a:off x="479424" y="905315"/>
            <a:ext cx="9324974" cy="430887"/>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rgbClr val="13A0D3"/>
                </a:solidFill>
                <a:latin typeface="Allianz Neo" panose="020B0504020203020204" pitchFamily="34" charset="0"/>
              </a:rPr>
              <a:t>Wir sind da,</a:t>
            </a:r>
            <a:r>
              <a:rPr lang="de-DE" dirty="0">
                <a:latin typeface="Allianz Neo" panose="020B0504020203020204" pitchFamily="34" charset="0"/>
              </a:rPr>
              <a:t> wenn es darauf ankommt</a:t>
            </a:r>
            <a:r>
              <a:rPr lang="de-DE" dirty="0">
                <a:solidFill>
                  <a:srgbClr val="13A0D3"/>
                </a:solidFill>
                <a:latin typeface="Allianz Neo" panose="020B0504020203020204" pitchFamily="34" charset="0"/>
              </a:rPr>
              <a:t> </a:t>
            </a:r>
            <a:endParaRPr lang="de-DE" dirty="0">
              <a:latin typeface="Allianz Neo" panose="020B0504020203020204" pitchFamily="34" charset="0"/>
            </a:endParaRPr>
          </a:p>
        </p:txBody>
      </p:sp>
      <p:sp>
        <p:nvSpPr>
          <p:cNvPr id="2" name="Textplatzhalter 4">
            <a:extLst>
              <a:ext uri="{FF2B5EF4-FFF2-40B4-BE49-F238E27FC236}">
                <a16:creationId xmlns:a16="http://schemas.microsoft.com/office/drawing/2014/main" id="{914146D4-DD7A-04E8-A3DD-7721E4D77F80}"/>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spTree>
    <p:extLst>
      <p:ext uri="{BB962C8B-B14F-4D97-AF65-F5344CB8AC3E}">
        <p14:creationId xmlns:p14="http://schemas.microsoft.com/office/powerpoint/2010/main" val="2692488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ED99B376-5CE9-6579-3106-E560BE2E931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73875" y="1809750"/>
            <a:ext cx="4838700" cy="4356100"/>
          </a:xfrm>
          <a:prstGeom prst="rect">
            <a:avLst/>
          </a:prstGeom>
        </p:spPr>
      </p:pic>
      <p:sp>
        <p:nvSpPr>
          <p:cNvPr id="13" name="Foliennummernplatzhalter 12">
            <a:extLst>
              <a:ext uri="{FF2B5EF4-FFF2-40B4-BE49-F238E27FC236}">
                <a16:creationId xmlns:a16="http://schemas.microsoft.com/office/drawing/2014/main" id="{E2C24F9D-9679-4584-AB89-DDF35E96D2FA}"/>
              </a:ext>
            </a:extLst>
          </p:cNvPr>
          <p:cNvSpPr>
            <a:spLocks noGrp="1"/>
          </p:cNvSpPr>
          <p:nvPr>
            <p:ph type="sldNum" sz="quarter" idx="11"/>
          </p:nvPr>
        </p:nvSpPr>
        <p:spPr/>
        <p:txBody>
          <a:bodyPr/>
          <a:lstStyle/>
          <a:p>
            <a:fld id="{56C449F3-BD9D-48DC-BFF1-0F66671DA7C6}" type="slidenum">
              <a:rPr lang="en-US" smtClean="0">
                <a:latin typeface="Allianz Neo" panose="020B0504020203020204" pitchFamily="34" charset="0"/>
              </a:rPr>
              <a:pPr/>
              <a:t>19</a:t>
            </a:fld>
            <a:endParaRPr lang="en-US" dirty="0">
              <a:latin typeface="Allianz Neo" panose="020B0504020203020204" pitchFamily="34" charset="0"/>
            </a:endParaRPr>
          </a:p>
        </p:txBody>
      </p:sp>
      <p:sp>
        <p:nvSpPr>
          <p:cNvPr id="5" name="Inhaltsplatzhalter 5">
            <a:extLst>
              <a:ext uri="{FF2B5EF4-FFF2-40B4-BE49-F238E27FC236}">
                <a16:creationId xmlns:a16="http://schemas.microsoft.com/office/drawing/2014/main" id="{BC4AC01A-D9E6-794D-E126-F10774298074}"/>
              </a:ext>
            </a:extLst>
          </p:cNvPr>
          <p:cNvSpPr txBox="1">
            <a:spLocks/>
          </p:cNvSpPr>
          <p:nvPr/>
        </p:nvSpPr>
        <p:spPr>
          <a:xfrm>
            <a:off x="488932" y="1797792"/>
            <a:ext cx="5499118" cy="4368058"/>
          </a:xfrm>
          <a:prstGeom prst="rect">
            <a:avLst/>
          </a:prstGeom>
        </p:spPr>
        <p:txBody>
          <a:bodyPr wrap="square" lIns="0" tIns="0" rIns="0" bIns="0">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Nachhaltigkeit im Schadenfall – Der Schadenaußendienst der Allianz</a:t>
            </a:r>
            <a:br>
              <a:rPr lang="de-DE" sz="1600" b="1" dirty="0">
                <a:latin typeface="Allianz Neo" panose="020B0504020203020204" pitchFamily="34" charset="0"/>
              </a:rPr>
            </a:br>
            <a:endParaRPr lang="de-DE" sz="1600" dirty="0">
              <a:latin typeface="Allianz Neo" panose="020B0504020203020204" pitchFamily="34" charset="0"/>
            </a:endParaRPr>
          </a:p>
          <a:p>
            <a:r>
              <a:rPr lang="de-DE" sz="1600" dirty="0">
                <a:latin typeface="Allianz Neo" panose="020B0504020203020204" pitchFamily="34" charset="0"/>
              </a:rPr>
              <a:t>Als führendes Unter­nehmen in der Versicherungs- und Finanz­dienst­leistungs­branche nehmen wir als Allianz Verantwortung gegenüber der Gesell­schaft wahr und berück­sichtigen Nach­haltig­keits­aspekte auch in der Schadenregulierung durch:</a:t>
            </a:r>
          </a:p>
          <a:p>
            <a:pPr marL="180975" indent="-180975"/>
            <a:endParaRPr lang="de-DE" sz="1600" dirty="0">
              <a:latin typeface="Allianz Neo" panose="020B0504020203020204" pitchFamily="34" charset="0"/>
            </a:endParaRPr>
          </a:p>
          <a:p>
            <a:pPr marL="180975" indent="-180975">
              <a:buFont typeface="Arial" panose="020B0604020202020204" pitchFamily="34" charset="0"/>
              <a:buChar char="•"/>
            </a:pPr>
            <a:r>
              <a:rPr lang="de-DE" sz="1600" dirty="0">
                <a:latin typeface="Allianz Neo" panose="020B0504020203020204" pitchFamily="34" charset="0"/>
              </a:rPr>
              <a:t>Neudefinition der Schadenprozesse – z.B. Verkürzung der Betriebsunterbrechung als Gewinn für Kunden und Versicherer </a:t>
            </a:r>
          </a:p>
          <a:p>
            <a:pPr marL="180975" indent="-180975">
              <a:buFont typeface="Arial" panose="020B0604020202020204" pitchFamily="34" charset="0"/>
              <a:buChar char="•"/>
            </a:pPr>
            <a:r>
              <a:rPr lang="de-DE" sz="1600" dirty="0">
                <a:latin typeface="Allianz Neo" panose="020B0504020203020204" pitchFamily="34" charset="0"/>
              </a:rPr>
              <a:t>Schonung von Rohstoffen</a:t>
            </a:r>
          </a:p>
          <a:p>
            <a:pPr marL="180975" indent="-180975">
              <a:buFont typeface="Arial" panose="020B0604020202020204" pitchFamily="34" charset="0"/>
              <a:buChar char="•"/>
            </a:pPr>
            <a:r>
              <a:rPr lang="de-DE" sz="1600" dirty="0">
                <a:latin typeface="Allianz Neo" panose="020B0504020203020204" pitchFamily="34" charset="0"/>
              </a:rPr>
              <a:t>CO</a:t>
            </a:r>
            <a:r>
              <a:rPr lang="de-DE" sz="1800" baseline="-25000" dirty="0">
                <a:latin typeface="Allianz Neo" panose="020B0504020203020204" pitchFamily="34" charset="0"/>
              </a:rPr>
              <a:t>2</a:t>
            </a:r>
            <a:r>
              <a:rPr lang="de-DE" sz="1600" dirty="0">
                <a:latin typeface="Allianz Neo" panose="020B0504020203020204" pitchFamily="34" charset="0"/>
              </a:rPr>
              <a:t>-Reduktion</a:t>
            </a:r>
          </a:p>
          <a:p>
            <a:pPr marL="180975" indent="-180975">
              <a:buFont typeface="Arial" panose="020B0604020202020204" pitchFamily="34" charset="0"/>
              <a:buChar char="•"/>
            </a:pPr>
            <a:r>
              <a:rPr lang="de-DE" sz="1600" dirty="0">
                <a:latin typeface="Allianz Neo" panose="020B0504020203020204" pitchFamily="34" charset="0"/>
              </a:rPr>
              <a:t>Ein großes Netz an nachhaltig agierenden Dienstleistungspartnern</a:t>
            </a:r>
            <a:endParaRPr lang="en-US" sz="1600" dirty="0">
              <a:latin typeface="Allianz Neo" panose="020B0504020203020204" pitchFamily="34" charset="0"/>
            </a:endParaRPr>
          </a:p>
        </p:txBody>
      </p:sp>
      <p:sp>
        <p:nvSpPr>
          <p:cNvPr id="7" name="Titel 5">
            <a:extLst>
              <a:ext uri="{FF2B5EF4-FFF2-40B4-BE49-F238E27FC236}">
                <a16:creationId xmlns:a16="http://schemas.microsoft.com/office/drawing/2014/main" id="{DD6EA91A-8B16-3782-044F-102BFFB3B1CB}"/>
              </a:ext>
            </a:extLst>
          </p:cNvPr>
          <p:cNvSpPr txBox="1">
            <a:spLocks/>
          </p:cNvSpPr>
          <p:nvPr/>
        </p:nvSpPr>
        <p:spPr>
          <a:xfrm>
            <a:off x="479424" y="905315"/>
            <a:ext cx="9324974" cy="430887"/>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rgbClr val="13A0D3"/>
                </a:solidFill>
                <a:latin typeface="Allianz Neo" panose="020B0504020203020204" pitchFamily="34" charset="0"/>
              </a:rPr>
              <a:t>Wir sind da,</a:t>
            </a:r>
            <a:r>
              <a:rPr lang="de-DE" dirty="0">
                <a:latin typeface="Allianz Neo" panose="020B0504020203020204" pitchFamily="34" charset="0"/>
              </a:rPr>
              <a:t> wenn es darauf ankommt</a:t>
            </a:r>
            <a:r>
              <a:rPr lang="de-DE" dirty="0">
                <a:solidFill>
                  <a:srgbClr val="13A0D3"/>
                </a:solidFill>
                <a:latin typeface="Allianz Neo" panose="020B0504020203020204" pitchFamily="34" charset="0"/>
              </a:rPr>
              <a:t> </a:t>
            </a:r>
            <a:endParaRPr lang="de-DE" dirty="0">
              <a:latin typeface="Allianz Neo" panose="020B0504020203020204" pitchFamily="34" charset="0"/>
            </a:endParaRPr>
          </a:p>
        </p:txBody>
      </p:sp>
      <p:sp>
        <p:nvSpPr>
          <p:cNvPr id="2" name="Textplatzhalter 4">
            <a:extLst>
              <a:ext uri="{FF2B5EF4-FFF2-40B4-BE49-F238E27FC236}">
                <a16:creationId xmlns:a16="http://schemas.microsoft.com/office/drawing/2014/main" id="{2D5A6F4B-4A80-8415-8E63-3F04FD4D0CD7}"/>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sp>
        <p:nvSpPr>
          <p:cNvPr id="4" name="Textfeld 3">
            <a:extLst>
              <a:ext uri="{FF2B5EF4-FFF2-40B4-BE49-F238E27FC236}">
                <a16:creationId xmlns:a16="http://schemas.microsoft.com/office/drawing/2014/main" id="{FF462638-ACF6-D3D0-E2C4-D57881175784}"/>
              </a:ext>
            </a:extLst>
          </p:cNvPr>
          <p:cNvSpPr txBox="1"/>
          <p:nvPr/>
        </p:nvSpPr>
        <p:spPr>
          <a:xfrm>
            <a:off x="723331" y="5213445"/>
            <a:ext cx="3261815" cy="739240"/>
          </a:xfrm>
          <a:prstGeom prst="rect">
            <a:avLst/>
          </a:prstGeom>
          <a:noFill/>
        </p:spPr>
        <p:txBody>
          <a:bodyPr wrap="square" lIns="0" tIns="0" rIns="0" bIns="0" rtlCol="0" anchor="t" anchorCtr="0">
            <a:noAutofit/>
          </a:bodyPr>
          <a:lstStyle/>
          <a:p>
            <a:pPr algn="l"/>
            <a:endParaRPr lang="de-DE" sz="1600" dirty="0">
              <a:solidFill>
                <a:schemeClr val="bg1"/>
              </a:solidFill>
            </a:endParaRPr>
          </a:p>
        </p:txBody>
      </p:sp>
      <p:sp>
        <p:nvSpPr>
          <p:cNvPr id="9" name="Interaktive Schaltfläche: Zum Ende wechseln 8">
            <a:hlinkClick r:id="rId4" highlightClick="1"/>
            <a:extLst>
              <a:ext uri="{FF2B5EF4-FFF2-40B4-BE49-F238E27FC236}">
                <a16:creationId xmlns:a16="http://schemas.microsoft.com/office/drawing/2014/main" id="{BD64F8BC-783C-C5CD-D125-45E36107544C}"/>
              </a:ext>
            </a:extLst>
          </p:cNvPr>
          <p:cNvSpPr/>
          <p:nvPr/>
        </p:nvSpPr>
        <p:spPr>
          <a:xfrm>
            <a:off x="8792961" y="3239492"/>
            <a:ext cx="1393625" cy="1072974"/>
          </a:xfrm>
          <a:prstGeom prst="actionButtonE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hlinkClick r:id="rId4" tooltip="Film Nachhaltigkeit im Schadenfall"/>
            <a:extLst>
              <a:ext uri="{FF2B5EF4-FFF2-40B4-BE49-F238E27FC236}">
                <a16:creationId xmlns:a16="http://schemas.microsoft.com/office/drawing/2014/main" id="{049CF8EE-B9B9-93F9-3868-4D7AAAA03347}"/>
              </a:ext>
            </a:extLst>
          </p:cNvPr>
          <p:cNvSpPr/>
          <p:nvPr/>
        </p:nvSpPr>
        <p:spPr>
          <a:xfrm>
            <a:off x="6864668" y="1797792"/>
            <a:ext cx="4838400" cy="43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90613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4C9D02D-2F76-146B-3B92-C9F1CD991EA3}"/>
              </a:ext>
            </a:extLst>
          </p:cNvPr>
          <p:cNvPicPr>
            <a:picLocks noChangeAspect="1"/>
          </p:cNvPicPr>
          <p:nvPr/>
        </p:nvPicPr>
        <p:blipFill rotWithShape="1">
          <a:blip r:embed="rId3">
            <a:extLst>
              <a:ext uri="{28A0092B-C50C-407E-A947-70E740481C1C}">
                <a14:useLocalDpi xmlns:a14="http://schemas.microsoft.com/office/drawing/2010/main" val="0"/>
              </a:ext>
            </a:extLst>
          </a:blip>
          <a:srcRect t="15501" b="1"/>
          <a:stretch/>
        </p:blipFill>
        <p:spPr>
          <a:xfrm>
            <a:off x="0" y="0"/>
            <a:ext cx="12193200" cy="6857999"/>
          </a:xfrm>
          <a:prstGeom prst="rect">
            <a:avLst/>
          </a:prstGeom>
        </p:spPr>
      </p:pic>
      <p:sp>
        <p:nvSpPr>
          <p:cNvPr id="7" name="Foliennummernplatzhalter 6">
            <a:extLst>
              <a:ext uri="{FF2B5EF4-FFF2-40B4-BE49-F238E27FC236}">
                <a16:creationId xmlns:a16="http://schemas.microsoft.com/office/drawing/2014/main" id="{DAC6EBC0-F5E0-457B-8494-D7EA76726BD2}"/>
              </a:ext>
            </a:extLst>
          </p:cNvPr>
          <p:cNvSpPr>
            <a:spLocks noGrp="1"/>
          </p:cNvSpPr>
          <p:nvPr>
            <p:ph type="sldNum" sz="quarter" idx="16"/>
          </p:nvPr>
        </p:nvSpPr>
        <p:spPr>
          <a:xfrm>
            <a:off x="11443580" y="6372000"/>
            <a:ext cx="268995" cy="144000"/>
          </a:xfrm>
        </p:spPr>
        <p:txBody>
          <a:bodyPr/>
          <a:lstStyle/>
          <a:p>
            <a:fld id="{0F96B16C-3F5F-44BC-AFCC-8CBCBD90898D}" type="slidenum">
              <a:rPr lang="en-US" smtClean="0">
                <a:latin typeface="Allianz Neo" panose="020B0504020203020204" pitchFamily="34" charset="0"/>
              </a:rPr>
              <a:pPr/>
              <a:t>2</a:t>
            </a:fld>
            <a:endParaRPr lang="en-US" dirty="0">
              <a:latin typeface="Allianz Neo" panose="020B0504020203020204" pitchFamily="34" charset="0"/>
            </a:endParaRPr>
          </a:p>
        </p:txBody>
      </p:sp>
      <p:pic>
        <p:nvPicPr>
          <p:cNvPr id="2" name="Grafik 1">
            <a:extLst>
              <a:ext uri="{FF2B5EF4-FFF2-40B4-BE49-F238E27FC236}">
                <a16:creationId xmlns:a16="http://schemas.microsoft.com/office/drawing/2014/main" id="{DD5A3B56-6336-2375-1B1F-4C7599DC71E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92000" y="504000"/>
            <a:ext cx="1017998" cy="252000"/>
          </a:xfrm>
          <a:prstGeom prst="rect">
            <a:avLst/>
          </a:prstGeom>
        </p:spPr>
      </p:pic>
      <p:pic>
        <p:nvPicPr>
          <p:cNvPr id="4" name="Grafik 3">
            <a:extLst>
              <a:ext uri="{FF2B5EF4-FFF2-40B4-BE49-F238E27FC236}">
                <a16:creationId xmlns:a16="http://schemas.microsoft.com/office/drawing/2014/main" id="{0FD0D476-EA8B-D14F-8CEF-0D4C79FE92F3}"/>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r="13207" b="24240"/>
          <a:stretch/>
        </p:blipFill>
        <p:spPr>
          <a:xfrm>
            <a:off x="479425" y="3424334"/>
            <a:ext cx="11712575" cy="3433665"/>
          </a:xfrm>
          <a:prstGeom prst="rect">
            <a:avLst/>
          </a:prstGeom>
        </p:spPr>
      </p:pic>
      <p:sp>
        <p:nvSpPr>
          <p:cNvPr id="6" name="Textfeld 5">
            <a:extLst>
              <a:ext uri="{FF2B5EF4-FFF2-40B4-BE49-F238E27FC236}">
                <a16:creationId xmlns:a16="http://schemas.microsoft.com/office/drawing/2014/main" id="{287CCC13-2C7F-6E3B-2107-ACACDCA8A05B}"/>
              </a:ext>
            </a:extLst>
          </p:cNvPr>
          <p:cNvSpPr txBox="1"/>
          <p:nvPr/>
        </p:nvSpPr>
        <p:spPr>
          <a:xfrm>
            <a:off x="479425" y="1342054"/>
            <a:ext cx="8564174" cy="3701270"/>
          </a:xfrm>
          <a:prstGeom prst="rect">
            <a:avLst/>
          </a:prstGeom>
          <a:noFill/>
        </p:spPr>
        <p:txBody>
          <a:bodyPr wrap="square" lIns="0" tIns="0" rIns="0" bIns="0">
            <a:spAutoFit/>
          </a:bodyPr>
          <a:lstStyle/>
          <a:p>
            <a:pPr algn="l">
              <a:lnSpc>
                <a:spcPts val="7200"/>
              </a:lnSpc>
            </a:pPr>
            <a:r>
              <a:rPr lang="de-DE" sz="6600" noProof="0" dirty="0">
                <a:latin typeface="Allianz Neo" panose="020B0504020203020204" pitchFamily="34" charset="0"/>
              </a:rPr>
              <a:t>Risiken </a:t>
            </a:r>
            <a:br>
              <a:rPr lang="de-DE" sz="6600" noProof="0" dirty="0">
                <a:latin typeface="Allianz Neo" panose="020B0504020203020204" pitchFamily="34" charset="0"/>
              </a:rPr>
            </a:br>
            <a:r>
              <a:rPr lang="de-DE" sz="6600" noProof="0" dirty="0">
                <a:latin typeface="Allianz Neo" panose="020B0504020203020204" pitchFamily="34" charset="0"/>
              </a:rPr>
              <a:t>       managen. </a:t>
            </a:r>
            <a:br>
              <a:rPr lang="de-DE" sz="6600" noProof="0" dirty="0">
                <a:latin typeface="Allianz Neo" panose="020B0504020203020204" pitchFamily="34" charset="0"/>
              </a:rPr>
            </a:br>
            <a:r>
              <a:rPr lang="de-DE" sz="6600" noProof="0" dirty="0">
                <a:solidFill>
                  <a:schemeClr val="bg1"/>
                </a:solidFill>
                <a:latin typeface="Allianz Neo" panose="020B0504020203020204" pitchFamily="34" charset="0"/>
              </a:rPr>
              <a:t>Chancen </a:t>
            </a:r>
            <a:br>
              <a:rPr lang="de-DE" sz="6600" noProof="0" dirty="0">
                <a:solidFill>
                  <a:schemeClr val="bg1"/>
                </a:solidFill>
                <a:latin typeface="Allianz Neo" panose="020B0504020203020204" pitchFamily="34" charset="0"/>
              </a:rPr>
            </a:br>
            <a:r>
              <a:rPr lang="de-DE" sz="6600" noProof="0" dirty="0">
                <a:solidFill>
                  <a:schemeClr val="bg1"/>
                </a:solidFill>
                <a:latin typeface="Allianz Neo" panose="020B0504020203020204" pitchFamily="34" charset="0"/>
              </a:rPr>
              <a:t>         ergreifen.</a:t>
            </a:r>
          </a:p>
        </p:txBody>
      </p:sp>
      <p:sp>
        <p:nvSpPr>
          <p:cNvPr id="8" name="Textfeld 7">
            <a:extLst>
              <a:ext uri="{FF2B5EF4-FFF2-40B4-BE49-F238E27FC236}">
                <a16:creationId xmlns:a16="http://schemas.microsoft.com/office/drawing/2014/main" id="{9A1B69BE-E97A-E0C6-8585-A4761159251F}"/>
              </a:ext>
            </a:extLst>
          </p:cNvPr>
          <p:cNvSpPr txBox="1"/>
          <p:nvPr/>
        </p:nvSpPr>
        <p:spPr>
          <a:xfrm>
            <a:off x="1076632" y="6253316"/>
            <a:ext cx="10633366" cy="398207"/>
          </a:xfrm>
          <a:prstGeom prst="rect">
            <a:avLst/>
          </a:prstGeom>
          <a:noFill/>
        </p:spPr>
        <p:txBody>
          <a:bodyPr wrap="square" lIns="0" tIns="0" rIns="0" bIns="0" rtlCol="0" anchor="t" anchorCtr="0">
            <a:noAutofit/>
          </a:bodyPr>
          <a:lstStyle/>
          <a:p>
            <a:pPr algn="l"/>
            <a:r>
              <a:rPr lang="de-DE" sz="1800" i="0" u="none" strike="noStrike" baseline="0" dirty="0">
                <a:solidFill>
                  <a:srgbClr val="FFFFFF"/>
                </a:solidFill>
                <a:latin typeface="AllianzNeo-Regular" panose="020B0504020203020204" pitchFamily="34" charset="0"/>
              </a:rPr>
              <a:t>Ihr Partner für proaktives Risikomanagement in einer vernetzten Welt.</a:t>
            </a:r>
            <a:endParaRPr lang="de-DE" sz="1600" dirty="0">
              <a:solidFill>
                <a:schemeClr val="bg1"/>
              </a:solidFill>
            </a:endParaRPr>
          </a:p>
        </p:txBody>
      </p:sp>
    </p:spTree>
    <p:extLst>
      <p:ext uri="{BB962C8B-B14F-4D97-AF65-F5344CB8AC3E}">
        <p14:creationId xmlns:p14="http://schemas.microsoft.com/office/powerpoint/2010/main" val="1521706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11523CC-C7F6-0DDE-8769-9F105B9B8A1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4" name="Grafik 63">
            <a:extLst>
              <a:ext uri="{FF2B5EF4-FFF2-40B4-BE49-F238E27FC236}">
                <a16:creationId xmlns:a16="http://schemas.microsoft.com/office/drawing/2014/main" id="{6B45FF6F-26B8-0A7C-B3ED-E08F94FC6D3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92000" y="504000"/>
            <a:ext cx="1017998" cy="252000"/>
          </a:xfrm>
          <a:prstGeom prst="rect">
            <a:avLst/>
          </a:prstGeom>
        </p:spPr>
      </p:pic>
      <p:sp>
        <p:nvSpPr>
          <p:cNvPr id="7" name="Textfeld 6">
            <a:extLst>
              <a:ext uri="{FF2B5EF4-FFF2-40B4-BE49-F238E27FC236}">
                <a16:creationId xmlns:a16="http://schemas.microsoft.com/office/drawing/2014/main" id="{87A062C0-DA0C-76B9-F2AE-B7F4DC9EBEE7}"/>
              </a:ext>
            </a:extLst>
          </p:cNvPr>
          <p:cNvSpPr txBox="1"/>
          <p:nvPr/>
        </p:nvSpPr>
        <p:spPr>
          <a:xfrm>
            <a:off x="-742122" y="3935896"/>
            <a:ext cx="0" cy="0"/>
          </a:xfrm>
          <a:prstGeom prst="rect">
            <a:avLst/>
          </a:prstGeom>
          <a:noFill/>
        </p:spPr>
        <p:txBody>
          <a:bodyPr wrap="none" lIns="0" tIns="0" rIns="0" bIns="0" rtlCol="0" anchor="t" anchorCtr="0">
            <a:noAutofit/>
          </a:bodyPr>
          <a:lstStyle/>
          <a:p>
            <a:pPr algn="l"/>
            <a:endParaRPr lang="de-DE" sz="1600" dirty="0">
              <a:solidFill>
                <a:schemeClr val="bg1"/>
              </a:solidFill>
              <a:latin typeface="Allianz Neo" panose="020B0504020203020204" pitchFamily="34" charset="0"/>
            </a:endParaRPr>
          </a:p>
        </p:txBody>
      </p:sp>
      <p:pic>
        <p:nvPicPr>
          <p:cNvPr id="13" name="Grafik 12">
            <a:extLst>
              <a:ext uri="{FF2B5EF4-FFF2-40B4-BE49-F238E27FC236}">
                <a16:creationId xmlns:a16="http://schemas.microsoft.com/office/drawing/2014/main" id="{AD2687F6-B916-99DC-4D80-F0C3176E106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92000" y="504000"/>
            <a:ext cx="1017998" cy="252000"/>
          </a:xfrm>
          <a:prstGeom prst="rect">
            <a:avLst/>
          </a:prstGeom>
        </p:spPr>
      </p:pic>
      <p:sp>
        <p:nvSpPr>
          <p:cNvPr id="14" name="Foliennummernplatzhalter 11">
            <a:extLst>
              <a:ext uri="{FF2B5EF4-FFF2-40B4-BE49-F238E27FC236}">
                <a16:creationId xmlns:a16="http://schemas.microsoft.com/office/drawing/2014/main" id="{AE944633-E86F-1F22-509A-470D2E3DE95F}"/>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solidFill>
                  <a:schemeClr val="tx1"/>
                </a:solidFill>
                <a:latin typeface="Allianz Neo" panose="020B0504020203020204" pitchFamily="34" charset="0"/>
              </a:rPr>
              <a:pPr/>
              <a:t>20</a:t>
            </a:fld>
            <a:endParaRPr lang="de-DE" dirty="0">
              <a:solidFill>
                <a:schemeClr val="tx1"/>
              </a:solidFill>
              <a:latin typeface="Allianz Neo" panose="020B0504020203020204" pitchFamily="34" charset="0"/>
            </a:endParaRPr>
          </a:p>
        </p:txBody>
      </p:sp>
      <p:sp>
        <p:nvSpPr>
          <p:cNvPr id="28" name="Oval 27">
            <a:extLst>
              <a:ext uri="{FF2B5EF4-FFF2-40B4-BE49-F238E27FC236}">
                <a16:creationId xmlns:a16="http://schemas.microsoft.com/office/drawing/2014/main" id="{A5D65ACC-CED3-3B4E-FC71-C4549CC8E689}"/>
              </a:ext>
            </a:extLst>
          </p:cNvPr>
          <p:cNvSpPr>
            <a:spLocks noChangeAspect="1"/>
          </p:cNvSpPr>
          <p:nvPr/>
        </p:nvSpPr>
        <p:spPr>
          <a:xfrm>
            <a:off x="491536" y="2366989"/>
            <a:ext cx="2916000" cy="29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t" anchorCtr="0"/>
          <a:lstStyle/>
          <a:p>
            <a:pPr marL="0" marR="0" lvl="0" indent="0" algn="ctr" defTabSz="967710" rtl="0" eaLnBrk="1" fontAlgn="auto" latinLnBrk="0" hangingPunct="1">
              <a:lnSpc>
                <a:spcPct val="100000"/>
              </a:lnSpc>
              <a:spcBef>
                <a:spcPts val="0"/>
              </a:spcBef>
              <a:spcAft>
                <a:spcPts val="0"/>
              </a:spcAft>
              <a:buClrTx/>
              <a:buSzTx/>
              <a:buFont typeface="+mj-lt"/>
              <a:buNone/>
              <a:tabLst/>
              <a:defRPr/>
            </a:pPr>
            <a:r>
              <a:rPr kumimoji="0" lang="de-DE" b="1" i="0" u="none" strike="noStrike" kern="1200" cap="none" spc="0" normalizeH="0" baseline="0" dirty="0">
                <a:ln>
                  <a:noFill/>
                </a:ln>
                <a:solidFill>
                  <a:schemeClr val="bg1"/>
                </a:solidFill>
                <a:effectLst/>
                <a:uLnTx/>
                <a:uFillTx/>
                <a:latin typeface="Allianz Neo" panose="020B0504020203020204" pitchFamily="34" charset="0"/>
              </a:rPr>
              <a:t>Allianz Global Corporate &amp; Specialty</a:t>
            </a:r>
          </a:p>
          <a:p>
            <a:pPr marL="0" marR="0" lvl="0" indent="0" algn="ctr" defTabSz="967710" rtl="0" eaLnBrk="1" fontAlgn="auto" latinLnBrk="0" hangingPunct="1">
              <a:lnSpc>
                <a:spcPct val="100000"/>
              </a:lnSpc>
              <a:spcBef>
                <a:spcPts val="0"/>
              </a:spcBef>
              <a:spcAft>
                <a:spcPts val="0"/>
              </a:spcAft>
              <a:buClrTx/>
              <a:buSzTx/>
              <a:buFont typeface="+mj-lt"/>
              <a:buNone/>
              <a:tabLst/>
              <a:defRPr/>
            </a:pPr>
            <a:r>
              <a:rPr kumimoji="0" lang="de-DE" b="0" i="0" u="none" strike="noStrike" kern="1200" cap="none" spc="0" normalizeH="0" baseline="0" dirty="0">
                <a:ln>
                  <a:noFill/>
                </a:ln>
                <a:solidFill>
                  <a:schemeClr val="bg1"/>
                </a:solidFill>
                <a:effectLst/>
                <a:uLnTx/>
                <a:uFillTx/>
                <a:latin typeface="Allianz Neo" panose="020B0504020203020204" pitchFamily="34" charset="0"/>
              </a:rPr>
              <a:t>Industrie-versicherungen (LargeCorp, Aviation, Spezialrisken)</a:t>
            </a:r>
            <a:endParaRPr kumimoji="0" lang="de-DE" b="1" i="0" u="none" strike="noStrike" kern="1200" cap="none" spc="0" normalizeH="0" baseline="0" dirty="0">
              <a:ln>
                <a:noFill/>
              </a:ln>
              <a:solidFill>
                <a:schemeClr val="bg1"/>
              </a:solidFill>
              <a:effectLst/>
              <a:uLnTx/>
              <a:uFillTx/>
              <a:latin typeface="Allianz Neo" panose="020B0504020203020204" pitchFamily="34" charset="0"/>
            </a:endParaRPr>
          </a:p>
        </p:txBody>
      </p:sp>
      <p:sp>
        <p:nvSpPr>
          <p:cNvPr id="29" name="Oval 28">
            <a:extLst>
              <a:ext uri="{FF2B5EF4-FFF2-40B4-BE49-F238E27FC236}">
                <a16:creationId xmlns:a16="http://schemas.microsoft.com/office/drawing/2014/main" id="{8B1574CC-E401-7A5D-3BAB-F8EEC5796854}"/>
              </a:ext>
            </a:extLst>
          </p:cNvPr>
          <p:cNvSpPr>
            <a:spLocks noChangeAspect="1"/>
          </p:cNvSpPr>
          <p:nvPr/>
        </p:nvSpPr>
        <p:spPr>
          <a:xfrm>
            <a:off x="4597227" y="2366989"/>
            <a:ext cx="2916000" cy="29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r>
              <a:rPr kumimoji="0" lang="de-DE" b="1" i="0" u="none" strike="noStrike" kern="1200" cap="none" spc="0" normalizeH="0" baseline="0" dirty="0">
                <a:ln>
                  <a:noFill/>
                </a:ln>
                <a:solidFill>
                  <a:schemeClr val="bg1"/>
                </a:solidFill>
                <a:effectLst/>
                <a:uLnTx/>
                <a:uFillTx/>
                <a:latin typeface="Allianz Neo" panose="020B0504020203020204" pitchFamily="34" charset="0"/>
              </a:rPr>
              <a:t>Allianz lokale Sachver-sicherungs-gesellschaften</a:t>
            </a:r>
          </a:p>
          <a:p>
            <a:pPr marL="0" marR="0" lvl="0" indent="0" algn="ctr" defTabSz="914205"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dirty="0">
                <a:ln>
                  <a:noFill/>
                </a:ln>
                <a:solidFill>
                  <a:schemeClr val="bg1"/>
                </a:solidFill>
                <a:effectLst/>
                <a:uLnTx/>
                <a:uFillTx/>
                <a:latin typeface="Allianz Neo" panose="020B0504020203020204" pitchFamily="34" charset="0"/>
              </a:rPr>
              <a:t>Versicherungen für mittelgroße Unternehmen (MidCorp)</a:t>
            </a:r>
          </a:p>
        </p:txBody>
      </p:sp>
      <p:sp>
        <p:nvSpPr>
          <p:cNvPr id="33" name="Oval 32">
            <a:extLst>
              <a:ext uri="{FF2B5EF4-FFF2-40B4-BE49-F238E27FC236}">
                <a16:creationId xmlns:a16="http://schemas.microsoft.com/office/drawing/2014/main" id="{C87E5F69-7210-5CD3-A4A2-004D2BCCFE9A}"/>
              </a:ext>
            </a:extLst>
          </p:cNvPr>
          <p:cNvSpPr>
            <a:spLocks noChangeAspect="1"/>
          </p:cNvSpPr>
          <p:nvPr/>
        </p:nvSpPr>
        <p:spPr>
          <a:xfrm>
            <a:off x="8302295" y="2005979"/>
            <a:ext cx="3636000" cy="36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de-DE" b="1" dirty="0">
                <a:solidFill>
                  <a:schemeClr val="tx1"/>
                </a:solidFill>
                <a:latin typeface="Allianz Neo" panose="020B0504020203020204" pitchFamily="34" charset="0"/>
              </a:rPr>
              <a:t>Allianz Commercial</a:t>
            </a:r>
          </a:p>
          <a:p>
            <a:pPr algn="ctr"/>
            <a:r>
              <a:rPr lang="de-DE" b="0" dirty="0">
                <a:solidFill>
                  <a:schemeClr val="tx1"/>
                </a:solidFill>
                <a:latin typeface="Allianz Neo" panose="020B0504020203020204" pitchFamily="34" charset="0"/>
              </a:rPr>
              <a:t>Versicherungslösungen für mittelgroße Unternehmen, Konzerne und Spezialrisiken aus einer Hand</a:t>
            </a:r>
          </a:p>
        </p:txBody>
      </p:sp>
      <p:pic>
        <p:nvPicPr>
          <p:cNvPr id="60" name="Grafik 59">
            <a:extLst>
              <a:ext uri="{FF2B5EF4-FFF2-40B4-BE49-F238E27FC236}">
                <a16:creationId xmlns:a16="http://schemas.microsoft.com/office/drawing/2014/main" id="{4DDE3CBB-EC35-4C50-607B-1FA71241057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22087" y="2828295"/>
            <a:ext cx="1185493" cy="1919369"/>
          </a:xfrm>
          <a:prstGeom prst="rect">
            <a:avLst/>
          </a:prstGeom>
        </p:spPr>
      </p:pic>
      <p:pic>
        <p:nvPicPr>
          <p:cNvPr id="11" name="Grafik 10">
            <a:extLst>
              <a:ext uri="{FF2B5EF4-FFF2-40B4-BE49-F238E27FC236}">
                <a16:creationId xmlns:a16="http://schemas.microsoft.com/office/drawing/2014/main" id="{510DBE2B-DF88-AC25-E211-DDF09D1DE83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587064" y="3409672"/>
            <a:ext cx="756614" cy="756614"/>
          </a:xfrm>
          <a:prstGeom prst="rect">
            <a:avLst/>
          </a:prstGeom>
        </p:spPr>
      </p:pic>
      <p:sp>
        <p:nvSpPr>
          <p:cNvPr id="19" name="Titel 5">
            <a:extLst>
              <a:ext uri="{FF2B5EF4-FFF2-40B4-BE49-F238E27FC236}">
                <a16:creationId xmlns:a16="http://schemas.microsoft.com/office/drawing/2014/main" id="{921BFBF3-45CB-E7D5-72E0-DE61F51157A6}"/>
              </a:ext>
            </a:extLst>
          </p:cNvPr>
          <p:cNvSpPr>
            <a:spLocks noGrp="1"/>
          </p:cNvSpPr>
          <p:nvPr>
            <p:ph type="title"/>
          </p:nvPr>
        </p:nvSpPr>
        <p:spPr>
          <a:xfrm>
            <a:off x="479424" y="905315"/>
            <a:ext cx="9324974" cy="430887"/>
          </a:xfrm>
        </p:spPr>
        <p:txBody>
          <a:bodyPr/>
          <a:lstStyle/>
          <a:p>
            <a:r>
              <a:rPr lang="de-DE" dirty="0">
                <a:solidFill>
                  <a:schemeClr val="tx1"/>
                </a:solidFill>
                <a:latin typeface="Allianz Neo" panose="020B0504020203020204" pitchFamily="34" charset="0"/>
              </a:rPr>
              <a:t>Was ist Allianz Commercial?</a:t>
            </a:r>
          </a:p>
        </p:txBody>
      </p:sp>
      <p:sp>
        <p:nvSpPr>
          <p:cNvPr id="20" name="Textplatzhalter 14">
            <a:extLst>
              <a:ext uri="{FF2B5EF4-FFF2-40B4-BE49-F238E27FC236}">
                <a16:creationId xmlns:a16="http://schemas.microsoft.com/office/drawing/2014/main" id="{EBC66324-8A11-78F5-2C1B-8C27F48317FC}"/>
              </a:ext>
            </a:extLst>
          </p:cNvPr>
          <p:cNvSpPr txBox="1">
            <a:spLocks/>
          </p:cNvSpPr>
          <p:nvPr/>
        </p:nvSpPr>
        <p:spPr>
          <a:xfrm>
            <a:off x="479424" y="1469516"/>
            <a:ext cx="8161142" cy="215444"/>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solidFill>
                  <a:schemeClr val="tx1"/>
                </a:solidFill>
                <a:latin typeface="Allianz Neo" panose="020B0504020203020204" pitchFamily="34" charset="0"/>
              </a:rPr>
              <a:t>Seit dem 24. Juli 2023</a:t>
            </a:r>
          </a:p>
        </p:txBody>
      </p:sp>
      <p:sp>
        <p:nvSpPr>
          <p:cNvPr id="2" name="Textplatzhalter 4">
            <a:extLst>
              <a:ext uri="{FF2B5EF4-FFF2-40B4-BE49-F238E27FC236}">
                <a16:creationId xmlns:a16="http://schemas.microsoft.com/office/drawing/2014/main" id="{5785C763-AA64-93D7-A14D-F1ABD0AA543B}"/>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solidFill>
                  <a:schemeClr val="tx1"/>
                </a:solidFill>
                <a:latin typeface="Allianz Neo" panose="020B0504020203020204" pitchFamily="34" charset="0"/>
              </a:rPr>
              <a:t>Allianz – Seit mehr als 130 Jahren Ihre vertrauensvolle und solvente Partnerschaft</a:t>
            </a:r>
          </a:p>
        </p:txBody>
      </p:sp>
    </p:spTree>
    <p:extLst>
      <p:ext uri="{BB962C8B-B14F-4D97-AF65-F5344CB8AC3E}">
        <p14:creationId xmlns:p14="http://schemas.microsoft.com/office/powerpoint/2010/main" val="244790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latin typeface="Allianz Neo" panose="020B0504020203020204" pitchFamily="34" charset="0"/>
              </a:rPr>
              <a:pPr/>
              <a:t>21</a:t>
            </a:fld>
            <a:endParaRPr lang="de-DE" dirty="0">
              <a:latin typeface="Allianz Neo" panose="020B0504020203020204" pitchFamily="34" charset="0"/>
            </a:endParaRPr>
          </a:p>
        </p:txBody>
      </p:sp>
      <p:graphicFrame>
        <p:nvGraphicFramePr>
          <p:cNvPr id="3" name="Tabelle 2">
            <a:extLst>
              <a:ext uri="{FF2B5EF4-FFF2-40B4-BE49-F238E27FC236}">
                <a16:creationId xmlns:a16="http://schemas.microsoft.com/office/drawing/2014/main" id="{698C1857-F764-C6F5-CF9E-A01850CFC962}"/>
              </a:ext>
            </a:extLst>
          </p:cNvPr>
          <p:cNvGraphicFramePr>
            <a:graphicFrameLocks noGrp="1"/>
          </p:cNvGraphicFramePr>
          <p:nvPr>
            <p:extLst>
              <p:ext uri="{D42A27DB-BD31-4B8C-83A1-F6EECF244321}">
                <p14:modId xmlns:p14="http://schemas.microsoft.com/office/powerpoint/2010/main" val="4261965384"/>
              </p:ext>
            </p:extLst>
          </p:nvPr>
        </p:nvGraphicFramePr>
        <p:xfrm>
          <a:off x="479420" y="4178589"/>
          <a:ext cx="5295471" cy="1496160"/>
        </p:xfrm>
        <a:graphic>
          <a:graphicData uri="http://schemas.openxmlformats.org/drawingml/2006/table">
            <a:tbl>
              <a:tblPr firstRow="1" bandRow="1">
                <a:tableStyleId>{5C22544A-7EE6-4342-B048-85BDC9FD1C3A}</a:tableStyleId>
              </a:tblPr>
              <a:tblGrid>
                <a:gridCol w="1693157">
                  <a:extLst>
                    <a:ext uri="{9D8B030D-6E8A-4147-A177-3AD203B41FA5}">
                      <a16:colId xmlns:a16="http://schemas.microsoft.com/office/drawing/2014/main" val="661563815"/>
                    </a:ext>
                  </a:extLst>
                </a:gridCol>
                <a:gridCol w="108000">
                  <a:extLst>
                    <a:ext uri="{9D8B030D-6E8A-4147-A177-3AD203B41FA5}">
                      <a16:colId xmlns:a16="http://schemas.microsoft.com/office/drawing/2014/main" val="3940828099"/>
                    </a:ext>
                  </a:extLst>
                </a:gridCol>
                <a:gridCol w="1693157">
                  <a:extLst>
                    <a:ext uri="{9D8B030D-6E8A-4147-A177-3AD203B41FA5}">
                      <a16:colId xmlns:a16="http://schemas.microsoft.com/office/drawing/2014/main" val="293106673"/>
                    </a:ext>
                  </a:extLst>
                </a:gridCol>
                <a:gridCol w="108000">
                  <a:extLst>
                    <a:ext uri="{9D8B030D-6E8A-4147-A177-3AD203B41FA5}">
                      <a16:colId xmlns:a16="http://schemas.microsoft.com/office/drawing/2014/main" val="3116965035"/>
                    </a:ext>
                  </a:extLst>
                </a:gridCol>
                <a:gridCol w="1693157">
                  <a:extLst>
                    <a:ext uri="{9D8B030D-6E8A-4147-A177-3AD203B41FA5}">
                      <a16:colId xmlns:a16="http://schemas.microsoft.com/office/drawing/2014/main" val="1914542620"/>
                    </a:ext>
                  </a:extLst>
                </a:gridCol>
              </a:tblGrid>
              <a:tr h="576000">
                <a:tc>
                  <a:txBody>
                    <a:bodyPr/>
                    <a:lstStyle/>
                    <a:p>
                      <a:pPr marL="0" marR="0" lvl="0" indent="0" algn="l" defTabSz="967710" rtl="0" eaLnBrk="1" fontAlgn="auto" latinLnBrk="0" hangingPunct="1">
                        <a:lnSpc>
                          <a:spcPct val="100000"/>
                        </a:lnSpc>
                        <a:spcBef>
                          <a:spcPts val="0"/>
                        </a:spcBef>
                        <a:spcAft>
                          <a:spcPts val="600"/>
                        </a:spcAft>
                        <a:buClrTx/>
                        <a:buSzTx/>
                        <a:buFont typeface="+mj-lt"/>
                        <a:buNone/>
                        <a:tabLst/>
                        <a:defRPr/>
                      </a:pPr>
                      <a:r>
                        <a:rPr kumimoji="0" lang="de-DE" sz="14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Unsere Geschäftsstrategie </a:t>
                      </a:r>
                      <a:r>
                        <a:rPr kumimoji="0" lang="de-DE"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global koordiniert, lokal umgesetzt</a:t>
                      </a:r>
                      <a:endParaRPr kumimoji="0" lang="en-US"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txBody>
                  <a:tcPr marL="0" marR="72000" marT="216000" marB="0">
                    <a:lnT w="12700" cap="flat" cmpd="sng" algn="ctr">
                      <a:solidFill>
                        <a:schemeClr val="bg1"/>
                      </a:solid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en-US" sz="1400" dirty="0">
                        <a:latin typeface="Allianz Neo" panose="020B0504020203020204" pitchFamily="34" charset="0"/>
                      </a:endParaRPr>
                    </a:p>
                  </a:txBody>
                  <a:tcPr marL="0" marR="0" marT="216000" marB="0">
                    <a:lnT w="12700" cap="flat" cmpd="sng" algn="ctr">
                      <a:solidFill>
                        <a:schemeClr val="tx1"/>
                      </a:solid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600"/>
                        </a:spcAft>
                        <a:buClrTx/>
                        <a:buSzTx/>
                        <a:buFont typeface="+mj-lt"/>
                        <a:buNone/>
                        <a:tabLst/>
                        <a:defRPr/>
                      </a:pPr>
                      <a:r>
                        <a:rPr kumimoji="0" lang="de-DE" sz="14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Gemeinsamer Auftritt am Markt </a:t>
                      </a:r>
                      <a:r>
                        <a:rPr kumimoji="0" lang="de-DE"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unter einem globalen Namen und Geschäfts-modell </a:t>
                      </a:r>
                      <a:endParaRPr kumimoji="0" lang="en-US"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txBody>
                  <a:tcPr marL="0" marR="72000" marT="216000" marB="0">
                    <a:lnT w="12700" cap="flat" cmpd="sng" algn="ctr">
                      <a:solidFill>
                        <a:schemeClr val="bg1"/>
                      </a:solid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en-US" sz="1400" dirty="0">
                        <a:latin typeface="Allianz Neo" panose="020B0504020203020204" pitchFamily="34" charset="0"/>
                      </a:endParaRPr>
                    </a:p>
                  </a:txBody>
                  <a:tcPr marL="0" marR="0" marT="216000" marB="0">
                    <a:lnT w="12700" cap="flat" cmpd="sng" algn="ctr">
                      <a:solidFill>
                        <a:schemeClr val="tx1"/>
                      </a:solid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600"/>
                        </a:spcAft>
                        <a:buClrTx/>
                        <a:buSzTx/>
                        <a:buFont typeface="+mj-lt"/>
                        <a:buNone/>
                        <a:tabLst/>
                        <a:defRPr/>
                      </a:pPr>
                      <a:r>
                        <a:rPr kumimoji="0" lang="de-DE" sz="14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Abgestimmtes Underwriting </a:t>
                      </a:r>
                      <a:br>
                        <a:rPr kumimoji="0" lang="de-DE" sz="14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br>
                      <a:r>
                        <a:rPr kumimoji="0" lang="de-DE"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für segment-übergreifendes Wachstum</a:t>
                      </a:r>
                    </a:p>
                  </a:txBody>
                  <a:tcPr marL="0" marR="72000" marT="216000" marB="0">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617534825"/>
                  </a:ext>
                </a:extLst>
              </a:tr>
            </a:tbl>
          </a:graphicData>
        </a:graphic>
      </p:graphicFrame>
      <p:pic>
        <p:nvPicPr>
          <p:cNvPr id="8" name="Grafik 7">
            <a:extLst>
              <a:ext uri="{FF2B5EF4-FFF2-40B4-BE49-F238E27FC236}">
                <a16:creationId xmlns:a16="http://schemas.microsoft.com/office/drawing/2014/main" id="{142AFD1E-8544-2948-7B4F-90F8C30D980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8716" y="2926954"/>
            <a:ext cx="936000" cy="936000"/>
          </a:xfrm>
          <a:prstGeom prst="rect">
            <a:avLst/>
          </a:prstGeom>
        </p:spPr>
      </p:pic>
      <p:pic>
        <p:nvPicPr>
          <p:cNvPr id="10" name="Grafik 9">
            <a:extLst>
              <a:ext uri="{FF2B5EF4-FFF2-40B4-BE49-F238E27FC236}">
                <a16:creationId xmlns:a16="http://schemas.microsoft.com/office/drawing/2014/main" id="{B86A71EE-D21D-937A-E7B6-84C7C1E66BE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89296" y="2926954"/>
            <a:ext cx="935999" cy="935999"/>
          </a:xfrm>
          <a:prstGeom prst="rect">
            <a:avLst/>
          </a:prstGeom>
        </p:spPr>
      </p:pic>
      <p:pic>
        <p:nvPicPr>
          <p:cNvPr id="13" name="Grafik 12">
            <a:extLst>
              <a:ext uri="{FF2B5EF4-FFF2-40B4-BE49-F238E27FC236}">
                <a16:creationId xmlns:a16="http://schemas.microsoft.com/office/drawing/2014/main" id="{0734D27B-9CC8-E0FB-E2ED-49734735B1A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79875" y="2926691"/>
            <a:ext cx="935998" cy="935998"/>
          </a:xfrm>
          <a:prstGeom prst="rect">
            <a:avLst/>
          </a:prstGeom>
        </p:spPr>
      </p:pic>
      <p:graphicFrame>
        <p:nvGraphicFramePr>
          <p:cNvPr id="5" name="Tabelle 4">
            <a:extLst>
              <a:ext uri="{FF2B5EF4-FFF2-40B4-BE49-F238E27FC236}">
                <a16:creationId xmlns:a16="http://schemas.microsoft.com/office/drawing/2014/main" id="{36835BE9-E556-C574-9D8C-46726634E3BA}"/>
              </a:ext>
            </a:extLst>
          </p:cNvPr>
          <p:cNvGraphicFramePr>
            <a:graphicFrameLocks noGrp="1"/>
          </p:cNvGraphicFramePr>
          <p:nvPr>
            <p:extLst>
              <p:ext uri="{D42A27DB-BD31-4B8C-83A1-F6EECF244321}">
                <p14:modId xmlns:p14="http://schemas.microsoft.com/office/powerpoint/2010/main" val="3906895364"/>
              </p:ext>
            </p:extLst>
          </p:nvPr>
        </p:nvGraphicFramePr>
        <p:xfrm>
          <a:off x="6287764" y="4178589"/>
          <a:ext cx="5393761" cy="1069440"/>
        </p:xfrm>
        <a:graphic>
          <a:graphicData uri="http://schemas.openxmlformats.org/drawingml/2006/table">
            <a:tbl>
              <a:tblPr firstRow="1" bandRow="1">
                <a:tableStyleId>{5C22544A-7EE6-4342-B048-85BDC9FD1C3A}</a:tableStyleId>
              </a:tblPr>
              <a:tblGrid>
                <a:gridCol w="101761">
                  <a:extLst>
                    <a:ext uri="{9D8B030D-6E8A-4147-A177-3AD203B41FA5}">
                      <a16:colId xmlns:a16="http://schemas.microsoft.com/office/drawing/2014/main" val="3584086896"/>
                    </a:ext>
                  </a:extLst>
                </a:gridCol>
                <a:gridCol w="1692000">
                  <a:extLst>
                    <a:ext uri="{9D8B030D-6E8A-4147-A177-3AD203B41FA5}">
                      <a16:colId xmlns:a16="http://schemas.microsoft.com/office/drawing/2014/main" val="3621612156"/>
                    </a:ext>
                  </a:extLst>
                </a:gridCol>
                <a:gridCol w="108000">
                  <a:extLst>
                    <a:ext uri="{9D8B030D-6E8A-4147-A177-3AD203B41FA5}">
                      <a16:colId xmlns:a16="http://schemas.microsoft.com/office/drawing/2014/main" val="1511848781"/>
                    </a:ext>
                  </a:extLst>
                </a:gridCol>
                <a:gridCol w="1692000">
                  <a:extLst>
                    <a:ext uri="{9D8B030D-6E8A-4147-A177-3AD203B41FA5}">
                      <a16:colId xmlns:a16="http://schemas.microsoft.com/office/drawing/2014/main" val="2281629724"/>
                    </a:ext>
                  </a:extLst>
                </a:gridCol>
                <a:gridCol w="108000">
                  <a:extLst>
                    <a:ext uri="{9D8B030D-6E8A-4147-A177-3AD203B41FA5}">
                      <a16:colId xmlns:a16="http://schemas.microsoft.com/office/drawing/2014/main" val="3511030475"/>
                    </a:ext>
                  </a:extLst>
                </a:gridCol>
                <a:gridCol w="1692000">
                  <a:extLst>
                    <a:ext uri="{9D8B030D-6E8A-4147-A177-3AD203B41FA5}">
                      <a16:colId xmlns:a16="http://schemas.microsoft.com/office/drawing/2014/main" val="3685476964"/>
                    </a:ext>
                  </a:extLst>
                </a:gridCol>
              </a:tblGrid>
              <a:tr h="5760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en-US" sz="1400" dirty="0">
                        <a:latin typeface="Allianz Neo" panose="020B0504020203020204" pitchFamily="34" charset="0"/>
                      </a:endParaRPr>
                    </a:p>
                  </a:txBody>
                  <a:tcPr marL="0" marR="0" marT="216000" marB="0">
                    <a:lnT w="12700" cap="flat" cmpd="sng" algn="ctr">
                      <a:solidFill>
                        <a:schemeClr val="tx1"/>
                      </a:solid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600"/>
                        </a:spcAft>
                        <a:buClrTx/>
                        <a:buSzTx/>
                        <a:buFont typeface="+mj-lt"/>
                        <a:buNone/>
                        <a:tabLst/>
                        <a:defRPr/>
                      </a:pPr>
                      <a:r>
                        <a:rPr kumimoji="0" lang="de-DE" sz="14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Umsetzung am Markt </a:t>
                      </a:r>
                      <a:r>
                        <a:rPr kumimoji="0" lang="de-DE"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bleibt lokal </a:t>
                      </a:r>
                      <a:br>
                        <a:rPr kumimoji="0" lang="de-DE"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br>
                      <a:r>
                        <a:rPr kumimoji="0" lang="de-DE"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und gewährleistet </a:t>
                      </a:r>
                      <a:r>
                        <a:rPr kumimoji="0" lang="de-DE" sz="1400" b="0" i="0" u="none" strike="noStrike" kern="1200" cap="none" spc="0" normalizeH="0" baseline="0" noProof="0" dirty="0">
                          <a:ln>
                            <a:noFill/>
                          </a:ln>
                          <a:solidFill>
                            <a:schemeClr val="bg1"/>
                          </a:solidFill>
                          <a:effectLst/>
                          <a:uLnTx/>
                          <a:uFillTx/>
                          <a:latin typeface="Allianz Neo" panose="020B0504020203020204" pitchFamily="34" charset="0"/>
                          <a:ea typeface="+mn-ea"/>
                          <a:cs typeface="+mn-cs"/>
                        </a:rPr>
                        <a:t>die Kundennähe</a:t>
                      </a:r>
                      <a:endParaRPr kumimoji="0" lang="en-US" sz="1400" b="0" i="0" u="none" strike="noStrike" kern="1200" cap="none" spc="0" normalizeH="0" baseline="0" noProof="0" dirty="0">
                        <a:ln>
                          <a:noFill/>
                        </a:ln>
                        <a:solidFill>
                          <a:schemeClr val="bg1"/>
                        </a:solidFill>
                        <a:effectLst/>
                        <a:uLnTx/>
                        <a:uFillTx/>
                        <a:latin typeface="Allianz Neo" panose="020B0504020203020204" pitchFamily="34" charset="0"/>
                        <a:ea typeface="+mn-ea"/>
                        <a:cs typeface="+mn-cs"/>
                      </a:endParaRPr>
                    </a:p>
                  </a:txBody>
                  <a:tcPr marL="0" marR="72000" marT="216000" marB="0">
                    <a:lnT w="12700" cap="flat" cmpd="sng" algn="ctr">
                      <a:solidFill>
                        <a:schemeClr val="bg1"/>
                      </a:solid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en-US" sz="1400" dirty="0">
                        <a:latin typeface="Allianz Neo" panose="020B0504020203020204" pitchFamily="34" charset="0"/>
                      </a:endParaRPr>
                    </a:p>
                  </a:txBody>
                  <a:tcPr marL="0" marR="0" marT="216000" marB="0">
                    <a:lnT w="12700" cap="flat" cmpd="sng" algn="ctr">
                      <a:solidFill>
                        <a:schemeClr val="tx1"/>
                      </a:solid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600"/>
                        </a:spcAft>
                        <a:buClrTx/>
                        <a:buSzTx/>
                        <a:buFont typeface="+mj-lt"/>
                        <a:buNone/>
                        <a:tabLst/>
                        <a:defRPr/>
                      </a:pPr>
                      <a:r>
                        <a:rPr kumimoji="0" lang="de-DE" sz="14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Rechtsträger und Ratings</a:t>
                      </a:r>
                      <a:br>
                        <a:rPr kumimoji="0" lang="de-DE" sz="14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br>
                      <a:r>
                        <a:rPr kumimoji="0" lang="de-DE"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bleiben unverändert</a:t>
                      </a:r>
                      <a:endParaRPr kumimoji="0" lang="en-US"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txBody>
                  <a:tcPr marL="0" marR="72000" marT="216000" marB="0">
                    <a:lnT w="12700" cap="flat" cmpd="sng" algn="ctr">
                      <a:solidFill>
                        <a:schemeClr val="bg1"/>
                      </a:solid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en-US" sz="1400" dirty="0">
                        <a:latin typeface="Allianz Neo" panose="020B0504020203020204" pitchFamily="34" charset="0"/>
                      </a:endParaRPr>
                    </a:p>
                  </a:txBody>
                  <a:tcPr marL="0" marR="0" marT="21600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600"/>
                        </a:spcAft>
                        <a:buClrTx/>
                        <a:buSzTx/>
                        <a:buFont typeface="+mj-lt"/>
                        <a:buNone/>
                        <a:tabLst/>
                        <a:defRPr/>
                      </a:pPr>
                      <a:r>
                        <a:rPr kumimoji="0" lang="de-DE" sz="14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Zeichnungsbefugnis</a:t>
                      </a:r>
                      <a:br>
                        <a:rPr kumimoji="0" lang="de-DE"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br>
                      <a:r>
                        <a:rPr kumimoji="0" lang="de-DE"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bleibt unverändert</a:t>
                      </a:r>
                      <a:endParaRPr kumimoji="0" lang="en-US" sz="14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txBody>
                  <a:tcPr marL="0" marR="72000" marT="216000" marB="0">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617534825"/>
                  </a:ext>
                </a:extLst>
              </a:tr>
            </a:tbl>
          </a:graphicData>
        </a:graphic>
      </p:graphicFrame>
      <p:pic>
        <p:nvPicPr>
          <p:cNvPr id="7" name="Grafik 6">
            <a:extLst>
              <a:ext uri="{FF2B5EF4-FFF2-40B4-BE49-F238E27FC236}">
                <a16:creationId xmlns:a16="http://schemas.microsoft.com/office/drawing/2014/main" id="{829FCA0C-65EC-9B21-1699-654EE4FFB5A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87764" y="2926954"/>
            <a:ext cx="936000" cy="936000"/>
          </a:xfrm>
          <a:prstGeom prst="rect">
            <a:avLst/>
          </a:prstGeom>
        </p:spPr>
      </p:pic>
      <p:pic>
        <p:nvPicPr>
          <p:cNvPr id="9" name="Grafik 8">
            <a:extLst>
              <a:ext uri="{FF2B5EF4-FFF2-40B4-BE49-F238E27FC236}">
                <a16:creationId xmlns:a16="http://schemas.microsoft.com/office/drawing/2014/main" id="{C283FC90-258C-B5BC-6A7E-A8C9D86BBB1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146776" y="2926954"/>
            <a:ext cx="935997" cy="935997"/>
          </a:xfrm>
          <a:prstGeom prst="rect">
            <a:avLst/>
          </a:prstGeom>
        </p:spPr>
      </p:pic>
      <p:pic>
        <p:nvPicPr>
          <p:cNvPr id="11" name="Grafik 10">
            <a:extLst>
              <a:ext uri="{FF2B5EF4-FFF2-40B4-BE49-F238E27FC236}">
                <a16:creationId xmlns:a16="http://schemas.microsoft.com/office/drawing/2014/main" id="{3AE0D821-9047-996F-BD54-2046B4B0777A}"/>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005786" y="2926691"/>
            <a:ext cx="936000" cy="936000"/>
          </a:xfrm>
          <a:prstGeom prst="rect">
            <a:avLst/>
          </a:prstGeom>
        </p:spPr>
      </p:pic>
      <p:sp>
        <p:nvSpPr>
          <p:cNvPr id="19" name="Inhaltsplatzhalter 5">
            <a:extLst>
              <a:ext uri="{FF2B5EF4-FFF2-40B4-BE49-F238E27FC236}">
                <a16:creationId xmlns:a16="http://schemas.microsoft.com/office/drawing/2014/main" id="{0F45F000-A83B-B262-D17B-80404E4F97C9}"/>
              </a:ext>
            </a:extLst>
          </p:cNvPr>
          <p:cNvSpPr txBox="1">
            <a:spLocks/>
          </p:cNvSpPr>
          <p:nvPr/>
        </p:nvSpPr>
        <p:spPr>
          <a:xfrm>
            <a:off x="479425" y="2093883"/>
            <a:ext cx="4092576" cy="246221"/>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a:latin typeface="Allianz Neo" panose="020B0504020203020204" pitchFamily="34" charset="0"/>
              </a:rPr>
              <a:t>Was ändert sich?</a:t>
            </a:r>
            <a:endParaRPr lang="de-DE" b="0" dirty="0">
              <a:latin typeface="Allianz Neo" panose="020B0504020203020204" pitchFamily="34" charset="0"/>
            </a:endParaRPr>
          </a:p>
        </p:txBody>
      </p:sp>
      <p:cxnSp>
        <p:nvCxnSpPr>
          <p:cNvPr id="20" name="Gerade Verbindung 19">
            <a:extLst>
              <a:ext uri="{FF2B5EF4-FFF2-40B4-BE49-F238E27FC236}">
                <a16:creationId xmlns:a16="http://schemas.microsoft.com/office/drawing/2014/main" id="{BD2D9E49-6CC3-8C0D-6D0C-992BA4B4E4BD}"/>
              </a:ext>
            </a:extLst>
          </p:cNvPr>
          <p:cNvCxnSpPr>
            <a:cxnSpLocks/>
          </p:cNvCxnSpPr>
          <p:nvPr/>
        </p:nvCxnSpPr>
        <p:spPr>
          <a:xfrm>
            <a:off x="479423" y="2589021"/>
            <a:ext cx="529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Inhaltsplatzhalter 5">
            <a:extLst>
              <a:ext uri="{FF2B5EF4-FFF2-40B4-BE49-F238E27FC236}">
                <a16:creationId xmlns:a16="http://schemas.microsoft.com/office/drawing/2014/main" id="{D5EF54EB-EEA3-CF33-F429-F83DCE77F64C}"/>
              </a:ext>
            </a:extLst>
          </p:cNvPr>
          <p:cNvSpPr txBox="1">
            <a:spLocks/>
          </p:cNvSpPr>
          <p:nvPr/>
        </p:nvSpPr>
        <p:spPr>
          <a:xfrm>
            <a:off x="6287764" y="2093883"/>
            <a:ext cx="4092576" cy="246221"/>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a:latin typeface="Allianz Neo" panose="020B0504020203020204" pitchFamily="34" charset="0"/>
              </a:rPr>
              <a:t>Was bleibt?</a:t>
            </a:r>
            <a:endParaRPr lang="de-DE" b="0" dirty="0">
              <a:latin typeface="Allianz Neo" panose="020B0504020203020204" pitchFamily="34" charset="0"/>
            </a:endParaRPr>
          </a:p>
        </p:txBody>
      </p:sp>
      <p:cxnSp>
        <p:nvCxnSpPr>
          <p:cNvPr id="26" name="Gerade Verbindung 25">
            <a:extLst>
              <a:ext uri="{FF2B5EF4-FFF2-40B4-BE49-F238E27FC236}">
                <a16:creationId xmlns:a16="http://schemas.microsoft.com/office/drawing/2014/main" id="{E9B88E6B-16F3-41C2-FF86-4E280AE8566D}"/>
              </a:ext>
            </a:extLst>
          </p:cNvPr>
          <p:cNvCxnSpPr>
            <a:cxnSpLocks/>
          </p:cNvCxnSpPr>
          <p:nvPr/>
        </p:nvCxnSpPr>
        <p:spPr>
          <a:xfrm>
            <a:off x="6287764" y="2589021"/>
            <a:ext cx="529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el 5">
            <a:extLst>
              <a:ext uri="{FF2B5EF4-FFF2-40B4-BE49-F238E27FC236}">
                <a16:creationId xmlns:a16="http://schemas.microsoft.com/office/drawing/2014/main" id="{3208D5DB-3DE6-307C-D3D4-36C6DEE80845}"/>
              </a:ext>
            </a:extLst>
          </p:cNvPr>
          <p:cNvSpPr txBox="1">
            <a:spLocks/>
          </p:cNvSpPr>
          <p:nvPr/>
        </p:nvSpPr>
        <p:spPr>
          <a:xfrm>
            <a:off x="479424" y="905315"/>
            <a:ext cx="11103940" cy="430887"/>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latin typeface="Allianz Neo" panose="020B0504020203020204" pitchFamily="34" charset="0"/>
              </a:rPr>
              <a:t>Allianz Commercial </a:t>
            </a:r>
            <a:r>
              <a:rPr lang="de-DE" dirty="0">
                <a:solidFill>
                  <a:srgbClr val="13A0D3"/>
                </a:solidFill>
                <a:latin typeface="Allianz Neo" panose="020B0504020203020204" pitchFamily="34" charset="0"/>
              </a:rPr>
              <a:t>– die globale Strategie, </a:t>
            </a:r>
            <a:br>
              <a:rPr lang="de-DE" dirty="0">
                <a:solidFill>
                  <a:srgbClr val="13A0D3"/>
                </a:solidFill>
                <a:latin typeface="Allianz Neo" panose="020B0504020203020204" pitchFamily="34" charset="0"/>
              </a:rPr>
            </a:br>
            <a:r>
              <a:rPr lang="de-DE" dirty="0">
                <a:solidFill>
                  <a:srgbClr val="13A0D3"/>
                </a:solidFill>
                <a:latin typeface="Allianz Neo" panose="020B0504020203020204" pitchFamily="34" charset="0"/>
              </a:rPr>
              <a:t>lokal umgesetzt</a:t>
            </a:r>
          </a:p>
          <a:p>
            <a:endParaRPr lang="de-DE" dirty="0">
              <a:solidFill>
                <a:srgbClr val="13A0D3"/>
              </a:solidFill>
              <a:latin typeface="Allianz Neo" panose="020B0504020203020204" pitchFamily="34" charset="0"/>
            </a:endParaRPr>
          </a:p>
        </p:txBody>
      </p:sp>
      <p:sp>
        <p:nvSpPr>
          <p:cNvPr id="2" name="Textplatzhalter 4">
            <a:extLst>
              <a:ext uri="{FF2B5EF4-FFF2-40B4-BE49-F238E27FC236}">
                <a16:creationId xmlns:a16="http://schemas.microsoft.com/office/drawing/2014/main" id="{4FF14A9F-EA49-0230-E224-4C74B3245F93}"/>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spTree>
    <p:extLst>
      <p:ext uri="{BB962C8B-B14F-4D97-AF65-F5344CB8AC3E}">
        <p14:creationId xmlns:p14="http://schemas.microsoft.com/office/powerpoint/2010/main" val="3979625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en-US" smtClean="0">
                <a:latin typeface="Allianz Neo" panose="020B0504020203020204" pitchFamily="34" charset="0"/>
              </a:rPr>
              <a:pPr/>
              <a:t>22</a:t>
            </a:fld>
            <a:endParaRPr lang="en-US" dirty="0">
              <a:latin typeface="Allianz Neo" panose="020B0504020203020204" pitchFamily="34" charset="0"/>
            </a:endParaRPr>
          </a:p>
        </p:txBody>
      </p:sp>
      <p:sp>
        <p:nvSpPr>
          <p:cNvPr id="18" name="Titel 5">
            <a:extLst>
              <a:ext uri="{FF2B5EF4-FFF2-40B4-BE49-F238E27FC236}">
                <a16:creationId xmlns:a16="http://schemas.microsoft.com/office/drawing/2014/main" id="{1C458FB7-AF87-CFDB-942B-B0D4E70AD4CC}"/>
              </a:ext>
            </a:extLst>
          </p:cNvPr>
          <p:cNvSpPr txBox="1">
            <a:spLocks/>
          </p:cNvSpPr>
          <p:nvPr/>
        </p:nvSpPr>
        <p:spPr>
          <a:xfrm>
            <a:off x="479424" y="905315"/>
            <a:ext cx="10325210" cy="430887"/>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latin typeface="Allianz Neo" panose="020B0504020203020204" pitchFamily="34" charset="0"/>
              </a:rPr>
              <a:t>Allianz Commercial </a:t>
            </a:r>
            <a:r>
              <a:rPr lang="de-DE" dirty="0">
                <a:solidFill>
                  <a:srgbClr val="13A0D3"/>
                </a:solidFill>
                <a:latin typeface="Allianz Neo" panose="020B0504020203020204" pitchFamily="34" charset="0"/>
              </a:rPr>
              <a:t>– die aktuelle Reichweiten-kampagne Q1/2024</a:t>
            </a:r>
          </a:p>
        </p:txBody>
      </p:sp>
      <p:grpSp>
        <p:nvGrpSpPr>
          <p:cNvPr id="13" name="Gruppieren 12">
            <a:extLst>
              <a:ext uri="{FF2B5EF4-FFF2-40B4-BE49-F238E27FC236}">
                <a16:creationId xmlns:a16="http://schemas.microsoft.com/office/drawing/2014/main" id="{76C89CBA-4E6A-F9CF-FC19-A325B325AB50}"/>
              </a:ext>
            </a:extLst>
          </p:cNvPr>
          <p:cNvGrpSpPr/>
          <p:nvPr/>
        </p:nvGrpSpPr>
        <p:grpSpPr>
          <a:xfrm>
            <a:off x="386552" y="1950002"/>
            <a:ext cx="10978444" cy="4303163"/>
            <a:chOff x="386552" y="2271472"/>
            <a:chExt cx="10978444" cy="4303163"/>
          </a:xfrm>
        </p:grpSpPr>
        <p:pic>
          <p:nvPicPr>
            <p:cNvPr id="3" name="Grafik 2">
              <a:extLst>
                <a:ext uri="{FF2B5EF4-FFF2-40B4-BE49-F238E27FC236}">
                  <a16:creationId xmlns:a16="http://schemas.microsoft.com/office/drawing/2014/main" id="{B4891FBB-DD9E-FC67-3703-7FF0F39365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552" y="2271472"/>
              <a:ext cx="5257800" cy="2501900"/>
            </a:xfrm>
            <a:prstGeom prst="rect">
              <a:avLst/>
            </a:prstGeom>
          </p:spPr>
        </p:pic>
        <p:pic>
          <p:nvPicPr>
            <p:cNvPr id="5" name="Grafik 4">
              <a:extLst>
                <a:ext uri="{FF2B5EF4-FFF2-40B4-BE49-F238E27FC236}">
                  <a16:creationId xmlns:a16="http://schemas.microsoft.com/office/drawing/2014/main" id="{FAAA798F-8CB8-A573-D814-6960C47791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3950" y="3019307"/>
              <a:ext cx="3429000" cy="876300"/>
            </a:xfrm>
            <a:prstGeom prst="rect">
              <a:avLst/>
            </a:prstGeom>
          </p:spPr>
        </p:pic>
        <p:pic>
          <p:nvPicPr>
            <p:cNvPr id="9" name="Grafik 8">
              <a:extLst>
                <a:ext uri="{FF2B5EF4-FFF2-40B4-BE49-F238E27FC236}">
                  <a16:creationId xmlns:a16="http://schemas.microsoft.com/office/drawing/2014/main" id="{1A07D15A-A071-F9C6-BD43-1CF9DC47D7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7196" y="4072735"/>
              <a:ext cx="5257800" cy="2501900"/>
            </a:xfrm>
            <a:prstGeom prst="rect">
              <a:avLst/>
            </a:prstGeom>
          </p:spPr>
        </p:pic>
        <p:pic>
          <p:nvPicPr>
            <p:cNvPr id="10" name="Grafik 9">
              <a:extLst>
                <a:ext uri="{FF2B5EF4-FFF2-40B4-BE49-F238E27FC236}">
                  <a16:creationId xmlns:a16="http://schemas.microsoft.com/office/drawing/2014/main" id="{55056010-1BE2-E8EA-588C-FA9333E1F4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8452" y="4614865"/>
              <a:ext cx="2755900" cy="1447800"/>
            </a:xfrm>
            <a:prstGeom prst="rect">
              <a:avLst/>
            </a:prstGeom>
          </p:spPr>
        </p:pic>
      </p:grpSp>
      <p:sp>
        <p:nvSpPr>
          <p:cNvPr id="4" name="Textplatzhalter 4">
            <a:extLst>
              <a:ext uri="{FF2B5EF4-FFF2-40B4-BE49-F238E27FC236}">
                <a16:creationId xmlns:a16="http://schemas.microsoft.com/office/drawing/2014/main" id="{D1BBD64F-B650-F41F-471B-01D7E88FBF5D}"/>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spTree>
    <p:extLst>
      <p:ext uri="{BB962C8B-B14F-4D97-AF65-F5344CB8AC3E}">
        <p14:creationId xmlns:p14="http://schemas.microsoft.com/office/powerpoint/2010/main" val="378321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latin typeface="Allianz Neo" panose="020B0504020203020204" pitchFamily="34" charset="0"/>
              </a:rPr>
              <a:pPr/>
              <a:t>23</a:t>
            </a:fld>
            <a:endParaRPr lang="de-DE" dirty="0">
              <a:latin typeface="Allianz Neo" panose="020B0504020203020204" pitchFamily="34" charset="0"/>
            </a:endParaRPr>
          </a:p>
        </p:txBody>
      </p:sp>
      <p:sp>
        <p:nvSpPr>
          <p:cNvPr id="18" name="Titel 5">
            <a:extLst>
              <a:ext uri="{FF2B5EF4-FFF2-40B4-BE49-F238E27FC236}">
                <a16:creationId xmlns:a16="http://schemas.microsoft.com/office/drawing/2014/main" id="{1C458FB7-AF87-CFDB-942B-B0D4E70AD4CC}"/>
              </a:ext>
            </a:extLst>
          </p:cNvPr>
          <p:cNvSpPr txBox="1">
            <a:spLocks/>
          </p:cNvSpPr>
          <p:nvPr/>
        </p:nvSpPr>
        <p:spPr>
          <a:xfrm>
            <a:off x="479424" y="905315"/>
            <a:ext cx="10325210" cy="430887"/>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rgbClr val="13A0D3"/>
                </a:solidFill>
                <a:latin typeface="Allianz Neo" panose="020B0504020203020204" pitchFamily="34" charset="0"/>
              </a:rPr>
              <a:t>Allianz MidCorp – </a:t>
            </a:r>
            <a:r>
              <a:rPr lang="de-DE" dirty="0">
                <a:latin typeface="Allianz Neo" panose="020B0504020203020204" pitchFamily="34" charset="0"/>
              </a:rPr>
              <a:t>die aktuelle Reichweiten-kampagne Q2-03/2024</a:t>
            </a:r>
          </a:p>
        </p:txBody>
      </p:sp>
      <p:sp>
        <p:nvSpPr>
          <p:cNvPr id="4" name="Textplatzhalter 4">
            <a:extLst>
              <a:ext uri="{FF2B5EF4-FFF2-40B4-BE49-F238E27FC236}">
                <a16:creationId xmlns:a16="http://schemas.microsoft.com/office/drawing/2014/main" id="{D1BBD64F-B650-F41F-471B-01D7E88FBF5D}"/>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pic>
        <p:nvPicPr>
          <p:cNvPr id="6" name="Grafik 5">
            <a:extLst>
              <a:ext uri="{FF2B5EF4-FFF2-40B4-BE49-F238E27FC236}">
                <a16:creationId xmlns:a16="http://schemas.microsoft.com/office/drawing/2014/main" id="{5C32E381-B289-2A7C-131A-FE0B03D2644B}"/>
              </a:ext>
            </a:extLst>
          </p:cNvPr>
          <p:cNvPicPr>
            <a:picLocks noChangeAspect="1"/>
          </p:cNvPicPr>
          <p:nvPr/>
        </p:nvPicPr>
        <p:blipFill>
          <a:blip r:embed="rId3"/>
          <a:stretch>
            <a:fillRect/>
          </a:stretch>
        </p:blipFill>
        <p:spPr>
          <a:xfrm>
            <a:off x="479424" y="1948674"/>
            <a:ext cx="3036512" cy="4356000"/>
          </a:xfrm>
          <a:prstGeom prst="rect">
            <a:avLst/>
          </a:prstGeom>
        </p:spPr>
      </p:pic>
      <p:sp>
        <p:nvSpPr>
          <p:cNvPr id="7" name="Textfeld 6">
            <a:extLst>
              <a:ext uri="{FF2B5EF4-FFF2-40B4-BE49-F238E27FC236}">
                <a16:creationId xmlns:a16="http://schemas.microsoft.com/office/drawing/2014/main" id="{1914044C-BF1C-64DE-9C73-58F14577433E}"/>
              </a:ext>
            </a:extLst>
          </p:cNvPr>
          <p:cNvSpPr txBox="1"/>
          <p:nvPr/>
        </p:nvSpPr>
        <p:spPr>
          <a:xfrm>
            <a:off x="3650996" y="2151556"/>
            <a:ext cx="4239391" cy="1615852"/>
          </a:xfrm>
          <a:prstGeom prst="rect">
            <a:avLst/>
          </a:prstGeom>
          <a:noFill/>
        </p:spPr>
        <p:txBody>
          <a:bodyPr wrap="square" lIns="0" tIns="0" rIns="0" bIns="0" rtlCol="0" anchor="t" anchorCtr="0">
            <a:noAutofit/>
          </a:bodyPr>
          <a:lstStyle/>
          <a:p>
            <a:pPr algn="l"/>
            <a:r>
              <a:rPr lang="de-DE" sz="2000" dirty="0">
                <a:solidFill>
                  <a:schemeClr val="bg1"/>
                </a:solidFill>
                <a:latin typeface="Allianz Neo" panose="020B0504020203020204" pitchFamily="34" charset="0"/>
              </a:rPr>
              <a:t>Print: </a:t>
            </a:r>
            <a:br>
              <a:rPr lang="de-DE" sz="2000" dirty="0">
                <a:solidFill>
                  <a:schemeClr val="bg1"/>
                </a:solidFill>
                <a:latin typeface="Allianz Neo" panose="020B0504020203020204" pitchFamily="34" charset="0"/>
              </a:rPr>
            </a:br>
            <a:r>
              <a:rPr lang="de-DE" sz="2000" dirty="0">
                <a:solidFill>
                  <a:schemeClr val="bg1"/>
                </a:solidFill>
                <a:latin typeface="Allianz Neo" panose="020B0504020203020204" pitchFamily="34" charset="0"/>
              </a:rPr>
              <a:t>Makler Versicherungsmagazine</a:t>
            </a:r>
            <a:br>
              <a:rPr lang="de-DE" sz="2000" dirty="0">
                <a:solidFill>
                  <a:schemeClr val="bg1"/>
                </a:solidFill>
                <a:latin typeface="Allianz Neo" panose="020B0504020203020204" pitchFamily="34" charset="0"/>
              </a:rPr>
            </a:br>
            <a:endParaRPr lang="de-DE" sz="1200" dirty="0">
              <a:solidFill>
                <a:schemeClr val="bg1"/>
              </a:solidFill>
              <a:latin typeface="Allianz Neo" panose="020B0504020203020204" pitchFamily="34" charset="0"/>
            </a:endParaRPr>
          </a:p>
          <a:p>
            <a:pPr algn="l"/>
            <a:r>
              <a:rPr lang="de-DE" sz="1600" dirty="0">
                <a:solidFill>
                  <a:schemeClr val="bg1"/>
                </a:solidFill>
                <a:latin typeface="Allianz Neo" panose="020B0504020203020204" pitchFamily="34" charset="0"/>
              </a:rPr>
              <a:t>AssCompakt, experten Report, Pfefferminzia,</a:t>
            </a:r>
            <a:br>
              <a:rPr lang="de-DE" sz="1600" dirty="0">
                <a:solidFill>
                  <a:schemeClr val="bg1"/>
                </a:solidFill>
                <a:latin typeface="Allianz Neo" panose="020B0504020203020204" pitchFamily="34" charset="0"/>
              </a:rPr>
            </a:br>
            <a:r>
              <a:rPr lang="de-DE" sz="1600" dirty="0">
                <a:solidFill>
                  <a:schemeClr val="bg1"/>
                </a:solidFill>
                <a:latin typeface="Allianz Neo" panose="020B0504020203020204" pitchFamily="34" charset="0"/>
              </a:rPr>
              <a:t>procontra, Versicherungsbote, Versicherungsmagazin</a:t>
            </a:r>
          </a:p>
        </p:txBody>
      </p:sp>
      <p:sp>
        <p:nvSpPr>
          <p:cNvPr id="15" name="Textfeld 14">
            <a:extLst>
              <a:ext uri="{FF2B5EF4-FFF2-40B4-BE49-F238E27FC236}">
                <a16:creationId xmlns:a16="http://schemas.microsoft.com/office/drawing/2014/main" id="{4AA1047B-C4D9-532A-4B25-AB7F14778510}"/>
              </a:ext>
            </a:extLst>
          </p:cNvPr>
          <p:cNvSpPr txBox="1"/>
          <p:nvPr/>
        </p:nvSpPr>
        <p:spPr>
          <a:xfrm>
            <a:off x="4207054" y="5038500"/>
            <a:ext cx="3746091" cy="1108654"/>
          </a:xfrm>
          <a:prstGeom prst="rect">
            <a:avLst/>
          </a:prstGeom>
          <a:noFill/>
        </p:spPr>
        <p:txBody>
          <a:bodyPr wrap="square" lIns="0" tIns="0" rIns="0" bIns="0" rtlCol="0" anchor="t" anchorCtr="0">
            <a:noAutofit/>
          </a:bodyPr>
          <a:lstStyle/>
          <a:p>
            <a:pPr algn="l"/>
            <a:r>
              <a:rPr lang="de-DE" sz="2000" dirty="0">
                <a:solidFill>
                  <a:srgbClr val="13A0D3"/>
                </a:solidFill>
                <a:latin typeface="Allianz Neo" panose="020B0504020203020204" pitchFamily="34" charset="0"/>
              </a:rPr>
              <a:t>Social Media:</a:t>
            </a:r>
            <a:br>
              <a:rPr lang="de-DE" sz="2000" dirty="0">
                <a:solidFill>
                  <a:srgbClr val="13A0D3"/>
                </a:solidFill>
                <a:latin typeface="Allianz Neo" panose="020B0504020203020204" pitchFamily="34" charset="0"/>
              </a:rPr>
            </a:br>
            <a:r>
              <a:rPr lang="de-DE" sz="2000" dirty="0">
                <a:solidFill>
                  <a:srgbClr val="13A0D3"/>
                </a:solidFill>
                <a:latin typeface="Allianz Neo" panose="020B0504020203020204" pitchFamily="34" charset="0"/>
              </a:rPr>
              <a:t>Makler </a:t>
            </a:r>
            <a:r>
              <a:rPr lang="de-DE" sz="2000" dirty="0">
                <a:solidFill>
                  <a:schemeClr val="bg1"/>
                </a:solidFill>
                <a:latin typeface="Allianz Neo" panose="020B0504020203020204" pitchFamily="34" charset="0"/>
              </a:rPr>
              <a:t>und</a:t>
            </a:r>
            <a:br>
              <a:rPr lang="de-DE" sz="2000" dirty="0">
                <a:solidFill>
                  <a:schemeClr val="bg1"/>
                </a:solidFill>
                <a:latin typeface="Allianz Neo" panose="020B0504020203020204" pitchFamily="34" charset="0"/>
              </a:rPr>
            </a:br>
            <a:r>
              <a:rPr lang="de-DE" sz="2000" dirty="0">
                <a:solidFill>
                  <a:schemeClr val="bg1"/>
                </a:solidFill>
                <a:latin typeface="Allianz Neo" panose="020B0504020203020204" pitchFamily="34" charset="0"/>
              </a:rPr>
              <a:t>Entscheider</a:t>
            </a:r>
            <a:br>
              <a:rPr lang="de-DE" sz="2000" dirty="0">
                <a:solidFill>
                  <a:srgbClr val="13A0D3"/>
                </a:solidFill>
                <a:latin typeface="Allianz Neo" panose="020B0504020203020204" pitchFamily="34" charset="0"/>
              </a:rPr>
            </a:br>
            <a:br>
              <a:rPr lang="de-DE" sz="1400" dirty="0">
                <a:solidFill>
                  <a:srgbClr val="13A0D3"/>
                </a:solidFill>
                <a:latin typeface="Allianz Neo" panose="020B0504020203020204" pitchFamily="34" charset="0"/>
              </a:rPr>
            </a:br>
            <a:r>
              <a:rPr lang="de-DE" sz="1600" dirty="0">
                <a:solidFill>
                  <a:srgbClr val="13A0D3"/>
                </a:solidFill>
                <a:latin typeface="Allianz Neo" panose="020B0504020203020204" pitchFamily="34" charset="0"/>
              </a:rPr>
              <a:t>LinkedIn/Facebook-Gruppen</a:t>
            </a:r>
          </a:p>
        </p:txBody>
      </p:sp>
      <p:pic>
        <p:nvPicPr>
          <p:cNvPr id="1028" name="Picture 4" descr="Linkedin, linkedin logo, logo icon - Free download">
            <a:extLst>
              <a:ext uri="{FF2B5EF4-FFF2-40B4-BE49-F238E27FC236}">
                <a16:creationId xmlns:a16="http://schemas.microsoft.com/office/drawing/2014/main" id="{E771510D-665F-8EC7-5FF6-EDB84FC893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6" t="9444" r="11284" b="9699"/>
          <a:stretch/>
        </p:blipFill>
        <p:spPr bwMode="auto">
          <a:xfrm>
            <a:off x="6845618" y="4846557"/>
            <a:ext cx="1153457" cy="115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a:extLst>
              <a:ext uri="{FF2B5EF4-FFF2-40B4-BE49-F238E27FC236}">
                <a16:creationId xmlns:a16="http://schemas.microsoft.com/office/drawing/2014/main" id="{57714F9B-7966-93C7-9E79-7C9E22FEEF15}"/>
              </a:ext>
            </a:extLst>
          </p:cNvPr>
          <p:cNvPicPr>
            <a:picLocks noChangeAspect="1"/>
          </p:cNvPicPr>
          <p:nvPr/>
        </p:nvPicPr>
        <p:blipFill rotWithShape="1">
          <a:blip r:embed="rId5"/>
          <a:srcRect l="10211"/>
          <a:stretch/>
        </p:blipFill>
        <p:spPr>
          <a:xfrm>
            <a:off x="6001721" y="4939260"/>
            <a:ext cx="953843" cy="962129"/>
          </a:xfrm>
          <a:prstGeom prst="ellipse">
            <a:avLst/>
          </a:prstGeom>
        </p:spPr>
      </p:pic>
      <p:pic>
        <p:nvPicPr>
          <p:cNvPr id="3" name="Grafik 2">
            <a:extLst>
              <a:ext uri="{FF2B5EF4-FFF2-40B4-BE49-F238E27FC236}">
                <a16:creationId xmlns:a16="http://schemas.microsoft.com/office/drawing/2014/main" id="{7889A4C2-1B53-C005-9346-737C0DD6DE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5252" y="3622734"/>
            <a:ext cx="3218328" cy="2681940"/>
          </a:xfrm>
          <a:prstGeom prst="rect">
            <a:avLst/>
          </a:prstGeom>
        </p:spPr>
      </p:pic>
      <p:sp>
        <p:nvSpPr>
          <p:cNvPr id="2" name="Textfeld 1">
            <a:extLst>
              <a:ext uri="{FF2B5EF4-FFF2-40B4-BE49-F238E27FC236}">
                <a16:creationId xmlns:a16="http://schemas.microsoft.com/office/drawing/2014/main" id="{E5CA714D-E0CC-9A8E-A239-FD6F0164E7AA}"/>
              </a:ext>
            </a:extLst>
          </p:cNvPr>
          <p:cNvSpPr txBox="1"/>
          <p:nvPr/>
        </p:nvSpPr>
        <p:spPr>
          <a:xfrm>
            <a:off x="8225253" y="2151556"/>
            <a:ext cx="3218328" cy="1174208"/>
          </a:xfrm>
          <a:prstGeom prst="rect">
            <a:avLst/>
          </a:prstGeom>
          <a:noFill/>
        </p:spPr>
        <p:txBody>
          <a:bodyPr wrap="square" lIns="0" tIns="0" rIns="0" bIns="0" rtlCol="0" anchor="t" anchorCtr="0">
            <a:noAutofit/>
          </a:bodyPr>
          <a:lstStyle/>
          <a:p>
            <a:pPr algn="l"/>
            <a:r>
              <a:rPr lang="de-DE" sz="2000" dirty="0">
                <a:solidFill>
                  <a:srgbClr val="13A0D3"/>
                </a:solidFill>
                <a:latin typeface="Allianz Neo" panose="020B0504020203020204" pitchFamily="34" charset="0"/>
              </a:rPr>
              <a:t>Online: </a:t>
            </a:r>
            <a:br>
              <a:rPr lang="de-DE" sz="2000" dirty="0">
                <a:solidFill>
                  <a:srgbClr val="13A0D3"/>
                </a:solidFill>
                <a:latin typeface="Allianz Neo" panose="020B0504020203020204" pitchFamily="34" charset="0"/>
              </a:rPr>
            </a:br>
            <a:r>
              <a:rPr lang="de-DE" sz="2000" dirty="0">
                <a:solidFill>
                  <a:srgbClr val="13A0D3"/>
                </a:solidFill>
                <a:latin typeface="Allianz Neo" panose="020B0504020203020204" pitchFamily="34" charset="0"/>
              </a:rPr>
              <a:t>Makler </a:t>
            </a:r>
            <a:r>
              <a:rPr lang="de-DE" sz="2000" dirty="0">
                <a:solidFill>
                  <a:schemeClr val="bg1"/>
                </a:solidFill>
                <a:latin typeface="Allianz Neo" panose="020B0504020203020204" pitchFamily="34" charset="0"/>
              </a:rPr>
              <a:t>und Entscheider</a:t>
            </a:r>
          </a:p>
          <a:p>
            <a:pPr algn="l"/>
            <a:endParaRPr lang="de-DE" sz="1200" dirty="0">
              <a:solidFill>
                <a:srgbClr val="13A0D3"/>
              </a:solidFill>
              <a:latin typeface="Allianz Neo" panose="020B0504020203020204" pitchFamily="34" charset="0"/>
            </a:endParaRPr>
          </a:p>
          <a:p>
            <a:pPr algn="l"/>
            <a:r>
              <a:rPr lang="de-DE" sz="1600" dirty="0">
                <a:solidFill>
                  <a:srgbClr val="13A0D3"/>
                </a:solidFill>
                <a:latin typeface="Allianz Neo" panose="020B0504020203020204" pitchFamily="34" charset="0"/>
              </a:rPr>
              <a:t>Ansprache über Banner in </a:t>
            </a:r>
            <a:br>
              <a:rPr lang="de-DE" sz="1600" dirty="0">
                <a:solidFill>
                  <a:srgbClr val="13A0D3"/>
                </a:solidFill>
                <a:latin typeface="Allianz Neo" panose="020B0504020203020204" pitchFamily="34" charset="0"/>
              </a:rPr>
            </a:br>
            <a:r>
              <a:rPr lang="de-DE" sz="1600" dirty="0">
                <a:solidFill>
                  <a:srgbClr val="13A0D3"/>
                </a:solidFill>
                <a:latin typeface="Allianz Neo" panose="020B0504020203020204" pitchFamily="34" charset="0"/>
              </a:rPr>
              <a:t>relevanten Medien</a:t>
            </a:r>
          </a:p>
        </p:txBody>
      </p:sp>
    </p:spTree>
    <p:extLst>
      <p:ext uri="{BB962C8B-B14F-4D97-AF65-F5344CB8AC3E}">
        <p14:creationId xmlns:p14="http://schemas.microsoft.com/office/powerpoint/2010/main" val="799933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latin typeface="Allianz Neo" panose="020B0504020203020204" pitchFamily="34" charset="0"/>
              </a:rPr>
              <a:pPr/>
              <a:t>24</a:t>
            </a:fld>
            <a:endParaRPr lang="de-DE" dirty="0">
              <a:latin typeface="Allianz Neo" panose="020B0504020203020204" pitchFamily="34" charset="0"/>
            </a:endParaRPr>
          </a:p>
        </p:txBody>
      </p:sp>
      <p:sp>
        <p:nvSpPr>
          <p:cNvPr id="17" name="Fußzeilenplatzhalter 1">
            <a:extLst>
              <a:ext uri="{FF2B5EF4-FFF2-40B4-BE49-F238E27FC236}">
                <a16:creationId xmlns:a16="http://schemas.microsoft.com/office/drawing/2014/main" id="{5B50E9FD-0EDE-9CE7-EAAF-CD43D5390609}"/>
              </a:ext>
            </a:extLst>
          </p:cNvPr>
          <p:cNvSpPr txBox="1">
            <a:spLocks/>
          </p:cNvSpPr>
          <p:nvPr/>
        </p:nvSpPr>
        <p:spPr>
          <a:xfrm>
            <a:off x="488932" y="6165850"/>
            <a:ext cx="10496568" cy="318395"/>
          </a:xfrm>
          <a:prstGeom prst="rect">
            <a:avLst/>
          </a:prstGeom>
        </p:spPr>
        <p:txBody>
          <a:bodyPr lIns="0" tIns="0" rIns="0" bIns="0" anchor="b" anchorCtr="0"/>
          <a:ls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800" dirty="0">
                <a:solidFill>
                  <a:schemeClr val="bg1"/>
                </a:solidFill>
                <a:latin typeface="Allianz Neo" panose="020B0504020203020204" pitchFamily="34" charset="0"/>
              </a:rPr>
              <a:t> Quelle: Gewerbekundencheck 2023 Angaben in Prozent; absteigend sortiert; nur Versicherer mit einem Marktanteil von mindestens 3%; Mehrfachantworten möglich, n=1.505</a:t>
            </a:r>
          </a:p>
          <a:p>
            <a:r>
              <a:rPr lang="de-DE" sz="800" dirty="0">
                <a:solidFill>
                  <a:schemeClr val="bg1"/>
                </a:solidFill>
                <a:latin typeface="Allianz Neo" panose="020B0504020203020204" pitchFamily="34" charset="0"/>
              </a:rPr>
              <a:t>*Anteil Unternehmen, die mindestens eine Firmenversicherung bei der jeweiligen Versicherungsgesellschaft haben</a:t>
            </a:r>
          </a:p>
        </p:txBody>
      </p:sp>
      <p:grpSp>
        <p:nvGrpSpPr>
          <p:cNvPr id="7" name="Gruppieren 6">
            <a:extLst>
              <a:ext uri="{FF2B5EF4-FFF2-40B4-BE49-F238E27FC236}">
                <a16:creationId xmlns:a16="http://schemas.microsoft.com/office/drawing/2014/main" id="{6BC9E3BC-489B-5309-E1A4-AE9922169C9B}"/>
              </a:ext>
            </a:extLst>
          </p:cNvPr>
          <p:cNvGrpSpPr/>
          <p:nvPr/>
        </p:nvGrpSpPr>
        <p:grpSpPr>
          <a:xfrm>
            <a:off x="7845764" y="2286567"/>
            <a:ext cx="3866811" cy="2448650"/>
            <a:chOff x="7391739" y="2112118"/>
            <a:chExt cx="3866811" cy="2448650"/>
          </a:xfrm>
        </p:grpSpPr>
        <p:sp>
          <p:nvSpPr>
            <p:cNvPr id="126" name="Inhaltsplatzhalter 5">
              <a:extLst>
                <a:ext uri="{FF2B5EF4-FFF2-40B4-BE49-F238E27FC236}">
                  <a16:creationId xmlns:a16="http://schemas.microsoft.com/office/drawing/2014/main" id="{6BAB61FA-F379-BF81-6153-4489E0AAE1AB}"/>
                </a:ext>
              </a:extLst>
            </p:cNvPr>
            <p:cNvSpPr txBox="1">
              <a:spLocks/>
            </p:cNvSpPr>
            <p:nvPr/>
          </p:nvSpPr>
          <p:spPr>
            <a:xfrm>
              <a:off x="7391739" y="2112118"/>
              <a:ext cx="2124075"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Konzernbetrachtung</a:t>
              </a:r>
              <a:endParaRPr lang="de-DE" sz="1400" b="0" dirty="0">
                <a:latin typeface="Allianz Neo" panose="020B0504020203020204" pitchFamily="34" charset="0"/>
              </a:endParaRPr>
            </a:p>
          </p:txBody>
        </p:sp>
        <p:grpSp>
          <p:nvGrpSpPr>
            <p:cNvPr id="184" name="Gruppieren 183">
              <a:extLst>
                <a:ext uri="{FF2B5EF4-FFF2-40B4-BE49-F238E27FC236}">
                  <a16:creationId xmlns:a16="http://schemas.microsoft.com/office/drawing/2014/main" id="{6DD419CA-FDB1-91DD-C78F-F8407D929147}"/>
                </a:ext>
              </a:extLst>
            </p:cNvPr>
            <p:cNvGrpSpPr/>
            <p:nvPr/>
          </p:nvGrpSpPr>
          <p:grpSpPr>
            <a:xfrm>
              <a:off x="7391739" y="2755189"/>
              <a:ext cx="2124075" cy="1788099"/>
              <a:chOff x="6893077" y="2476854"/>
              <a:chExt cx="2247166" cy="1788099"/>
            </a:xfrm>
          </p:grpSpPr>
          <p:sp>
            <p:nvSpPr>
              <p:cNvPr id="145" name="Textfeld 144">
                <a:extLst>
                  <a:ext uri="{FF2B5EF4-FFF2-40B4-BE49-F238E27FC236}">
                    <a16:creationId xmlns:a16="http://schemas.microsoft.com/office/drawing/2014/main" id="{5F571FC3-EC83-1FCE-5197-ABFE633C9BE4}"/>
                  </a:ext>
                </a:extLst>
              </p:cNvPr>
              <p:cNvSpPr txBox="1"/>
              <p:nvPr/>
            </p:nvSpPr>
            <p:spPr>
              <a:xfrm>
                <a:off x="6893077" y="2476854"/>
                <a:ext cx="2247166" cy="215444"/>
              </a:xfrm>
              <a:prstGeom prst="rect">
                <a:avLst/>
              </a:prstGeom>
              <a:noFill/>
            </p:spPr>
            <p:txBody>
              <a:bodyPr wrap="square" lIns="0" tIns="0" rIns="0" bIns="0" rtlCol="0" anchor="t" anchorCtr="0">
                <a:spAutoFit/>
              </a:bodyPr>
              <a:lstStyle/>
              <a:p>
                <a:r>
                  <a:rPr kumimoji="0" lang="de-DE" sz="1400" b="1" i="0" u="none" strike="noStrike" kern="1200" cap="none" spc="0" normalizeH="0" baseline="0" dirty="0">
                    <a:ln>
                      <a:noFill/>
                    </a:ln>
                    <a:solidFill>
                      <a:schemeClr val="bg1"/>
                    </a:solidFill>
                    <a:effectLst/>
                    <a:uLnTx/>
                    <a:uFillTx/>
                    <a:latin typeface="Allianz Neo" panose="020B0504020203020204" pitchFamily="34" charset="0"/>
                  </a:rPr>
                  <a:t>Allianz Konzern</a:t>
                </a:r>
              </a:p>
            </p:txBody>
          </p:sp>
          <p:sp>
            <p:nvSpPr>
              <p:cNvPr id="153" name="Textfeld 152">
                <a:extLst>
                  <a:ext uri="{FF2B5EF4-FFF2-40B4-BE49-F238E27FC236}">
                    <a16:creationId xmlns:a16="http://schemas.microsoft.com/office/drawing/2014/main" id="{B4DE038C-C363-E5F1-A80F-3A317693DC0C}"/>
                  </a:ext>
                </a:extLst>
              </p:cNvPr>
              <p:cNvSpPr txBox="1"/>
              <p:nvPr/>
            </p:nvSpPr>
            <p:spPr>
              <a:xfrm>
                <a:off x="6893077" y="2870444"/>
                <a:ext cx="2247166" cy="215444"/>
              </a:xfrm>
              <a:prstGeom prst="rect">
                <a:avLst/>
              </a:prstGeom>
              <a:noFill/>
            </p:spPr>
            <p:txBody>
              <a:bodyPr wrap="square" lIns="0" tIns="0" rIns="0" bIns="0" rtlCol="0" anchor="t" anchorCtr="0">
                <a:spAutoFit/>
              </a:bodyPr>
              <a:lstStyle/>
              <a:p>
                <a:r>
                  <a:rPr kumimoji="0" lang="de-DE" sz="1400" i="0" u="none" strike="noStrike" kern="1200" cap="none" spc="0" normalizeH="0" baseline="0" dirty="0">
                    <a:ln>
                      <a:noFill/>
                    </a:ln>
                    <a:solidFill>
                      <a:schemeClr val="bg1"/>
                    </a:solidFill>
                    <a:effectLst/>
                    <a:uLnTx/>
                    <a:uFillTx/>
                    <a:latin typeface="Allianz Neo" panose="020B0504020203020204" pitchFamily="34" charset="0"/>
                  </a:rPr>
                  <a:t>Öffentliche Versicherer</a:t>
                </a:r>
              </a:p>
            </p:txBody>
          </p:sp>
          <p:sp>
            <p:nvSpPr>
              <p:cNvPr id="161" name="Textfeld 160">
                <a:extLst>
                  <a:ext uri="{FF2B5EF4-FFF2-40B4-BE49-F238E27FC236}">
                    <a16:creationId xmlns:a16="http://schemas.microsoft.com/office/drawing/2014/main" id="{0A56B04A-DC75-B90A-E304-82AFDE7BDD40}"/>
                  </a:ext>
                </a:extLst>
              </p:cNvPr>
              <p:cNvSpPr txBox="1"/>
              <p:nvPr/>
            </p:nvSpPr>
            <p:spPr>
              <a:xfrm>
                <a:off x="6893077" y="3264034"/>
                <a:ext cx="2247166" cy="215444"/>
              </a:xfrm>
              <a:prstGeom prst="rect">
                <a:avLst/>
              </a:prstGeom>
              <a:noFill/>
            </p:spPr>
            <p:txBody>
              <a:bodyPr wrap="square" lIns="0" tIns="0" rIns="0" bIns="0" rtlCol="0" anchor="t" anchorCtr="0">
                <a:spAutoFit/>
              </a:bodyPr>
              <a:lstStyle/>
              <a:p>
                <a:r>
                  <a:rPr kumimoji="0" lang="de-DE" sz="1400" i="0" u="none" strike="noStrike" kern="1200" cap="none" spc="0" normalizeH="0" baseline="0" dirty="0">
                    <a:ln>
                      <a:noFill/>
                    </a:ln>
                    <a:solidFill>
                      <a:schemeClr val="bg1"/>
                    </a:solidFill>
                    <a:effectLst/>
                    <a:uLnTx/>
                    <a:uFillTx/>
                    <a:latin typeface="Allianz Neo" panose="020B0504020203020204" pitchFamily="34" charset="0"/>
                  </a:rPr>
                  <a:t>R+V Konzern</a:t>
                </a:r>
              </a:p>
            </p:txBody>
          </p:sp>
          <p:sp>
            <p:nvSpPr>
              <p:cNvPr id="169" name="Textfeld 168">
                <a:extLst>
                  <a:ext uri="{FF2B5EF4-FFF2-40B4-BE49-F238E27FC236}">
                    <a16:creationId xmlns:a16="http://schemas.microsoft.com/office/drawing/2014/main" id="{CC776AB3-2353-127C-BE6E-A8DE5A882E96}"/>
                  </a:ext>
                </a:extLst>
              </p:cNvPr>
              <p:cNvSpPr txBox="1"/>
              <p:nvPr/>
            </p:nvSpPr>
            <p:spPr>
              <a:xfrm>
                <a:off x="6893077" y="3657623"/>
                <a:ext cx="2247166" cy="215444"/>
              </a:xfrm>
              <a:prstGeom prst="rect">
                <a:avLst/>
              </a:prstGeom>
              <a:noFill/>
            </p:spPr>
            <p:txBody>
              <a:bodyPr wrap="square" lIns="0" tIns="0" rIns="0" bIns="0" rtlCol="0" anchor="t" anchorCtr="0">
                <a:spAutoFit/>
              </a:bodyPr>
              <a:lstStyle/>
              <a:p>
                <a:r>
                  <a:rPr kumimoji="0" lang="de-DE" sz="1400" i="0" u="none" strike="noStrike" kern="1200" cap="none" spc="0" normalizeH="0" baseline="0" dirty="0">
                    <a:ln>
                      <a:noFill/>
                    </a:ln>
                    <a:solidFill>
                      <a:schemeClr val="bg1"/>
                    </a:solidFill>
                    <a:effectLst/>
                    <a:uLnTx/>
                    <a:uFillTx/>
                    <a:latin typeface="Allianz Neo" panose="020B0504020203020204" pitchFamily="34" charset="0"/>
                  </a:rPr>
                  <a:t>Generali Konzern</a:t>
                </a:r>
              </a:p>
            </p:txBody>
          </p:sp>
          <p:sp>
            <p:nvSpPr>
              <p:cNvPr id="179" name="Textfeld 178">
                <a:extLst>
                  <a:ext uri="{FF2B5EF4-FFF2-40B4-BE49-F238E27FC236}">
                    <a16:creationId xmlns:a16="http://schemas.microsoft.com/office/drawing/2014/main" id="{41870F3D-6B6A-F3E8-FCDA-511EC938CF66}"/>
                  </a:ext>
                </a:extLst>
              </p:cNvPr>
              <p:cNvSpPr txBox="1"/>
              <p:nvPr/>
            </p:nvSpPr>
            <p:spPr>
              <a:xfrm>
                <a:off x="6893077" y="4049509"/>
                <a:ext cx="2247166" cy="215444"/>
              </a:xfrm>
              <a:prstGeom prst="rect">
                <a:avLst/>
              </a:prstGeom>
              <a:noFill/>
            </p:spPr>
            <p:txBody>
              <a:bodyPr wrap="square" lIns="0" tIns="0" rIns="0" bIns="0" rtlCol="0" anchor="t" anchorCtr="0">
                <a:spAutoFit/>
              </a:bodyPr>
              <a:lstStyle/>
              <a:p>
                <a:r>
                  <a:rPr kumimoji="0" lang="de-DE" sz="1400" i="0" u="none" strike="noStrike" kern="1200" cap="none" spc="0" normalizeH="0" baseline="0" dirty="0">
                    <a:ln>
                      <a:noFill/>
                    </a:ln>
                    <a:solidFill>
                      <a:schemeClr val="bg1"/>
                    </a:solidFill>
                    <a:effectLst/>
                    <a:uLnTx/>
                    <a:uFillTx/>
                    <a:latin typeface="Allianz Neo" panose="020B0504020203020204" pitchFamily="34" charset="0"/>
                  </a:rPr>
                  <a:t>ERGO Konzern</a:t>
                </a:r>
              </a:p>
            </p:txBody>
          </p:sp>
        </p:grpSp>
        <p:grpSp>
          <p:nvGrpSpPr>
            <p:cNvPr id="5" name="Gruppieren 4">
              <a:extLst>
                <a:ext uri="{FF2B5EF4-FFF2-40B4-BE49-F238E27FC236}">
                  <a16:creationId xmlns:a16="http://schemas.microsoft.com/office/drawing/2014/main" id="{32845729-B40A-40EE-0E71-883206BEF490}"/>
                </a:ext>
              </a:extLst>
            </p:cNvPr>
            <p:cNvGrpSpPr/>
            <p:nvPr/>
          </p:nvGrpSpPr>
          <p:grpSpPr>
            <a:xfrm>
              <a:off x="9501416" y="2770299"/>
              <a:ext cx="1698633" cy="1790469"/>
              <a:chOff x="9716350" y="2770299"/>
              <a:chExt cx="1698633" cy="1790469"/>
            </a:xfrm>
          </p:grpSpPr>
          <p:sp>
            <p:nvSpPr>
              <p:cNvPr id="147" name="Rechteck 146">
                <a:extLst>
                  <a:ext uri="{FF2B5EF4-FFF2-40B4-BE49-F238E27FC236}">
                    <a16:creationId xmlns:a16="http://schemas.microsoft.com/office/drawing/2014/main" id="{E4FF2AC4-86AC-E0C6-0226-177635545EFD}"/>
                  </a:ext>
                </a:extLst>
              </p:cNvPr>
              <p:cNvSpPr/>
              <p:nvPr/>
            </p:nvSpPr>
            <p:spPr>
              <a:xfrm>
                <a:off x="9716351" y="2770299"/>
                <a:ext cx="1296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151" name="Inhaltsplatzhalter 6">
                <a:extLst>
                  <a:ext uri="{FF2B5EF4-FFF2-40B4-BE49-F238E27FC236}">
                    <a16:creationId xmlns:a16="http://schemas.microsoft.com/office/drawing/2014/main" id="{A52F0AC7-7E39-7A09-7E31-C62B7E42056A}"/>
                  </a:ext>
                </a:extLst>
              </p:cNvPr>
              <p:cNvSpPr txBox="1">
                <a:spLocks/>
              </p:cNvSpPr>
              <p:nvPr/>
            </p:nvSpPr>
            <p:spPr>
              <a:xfrm>
                <a:off x="11030572" y="2770300"/>
                <a:ext cx="384411" cy="215999"/>
              </a:xfrm>
              <a:prstGeom prst="rect">
                <a:avLst/>
              </a:prstGeom>
            </p:spPr>
            <p:txBody>
              <a:bodyPr vert="horz" wrap="square" lIns="108000" tIns="0" rIns="0" bIns="0" rtlCol="0" anchor="ctr" anchorCtr="0">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latin typeface="Allianz Neo" panose="020B0504020203020204" pitchFamily="34" charset="0"/>
                  </a:rPr>
                  <a:t>36</a:t>
                </a:r>
              </a:p>
            </p:txBody>
          </p:sp>
          <p:sp>
            <p:nvSpPr>
              <p:cNvPr id="155" name="Rechteck 154">
                <a:extLst>
                  <a:ext uri="{FF2B5EF4-FFF2-40B4-BE49-F238E27FC236}">
                    <a16:creationId xmlns:a16="http://schemas.microsoft.com/office/drawing/2014/main" id="{7C9FDDF7-72EF-FFDF-58F7-632830EC7399}"/>
                  </a:ext>
                </a:extLst>
              </p:cNvPr>
              <p:cNvSpPr/>
              <p:nvPr/>
            </p:nvSpPr>
            <p:spPr>
              <a:xfrm>
                <a:off x="9716350" y="3163889"/>
                <a:ext cx="57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159" name="Inhaltsplatzhalter 6">
                <a:extLst>
                  <a:ext uri="{FF2B5EF4-FFF2-40B4-BE49-F238E27FC236}">
                    <a16:creationId xmlns:a16="http://schemas.microsoft.com/office/drawing/2014/main" id="{51B25EA7-FAB3-F215-6258-C515C99E2544}"/>
                  </a:ext>
                </a:extLst>
              </p:cNvPr>
              <p:cNvSpPr txBox="1">
                <a:spLocks/>
              </p:cNvSpPr>
              <p:nvPr/>
            </p:nvSpPr>
            <p:spPr>
              <a:xfrm>
                <a:off x="10292350" y="3163890"/>
                <a:ext cx="384411" cy="215999"/>
              </a:xfrm>
              <a:prstGeom prst="rect">
                <a:avLst/>
              </a:prstGeom>
            </p:spPr>
            <p:txBody>
              <a:bodyPr vert="horz" wrap="square" lIns="108000" tIns="0" rIns="0" bIns="0" rtlCol="0" anchor="ctr" anchorCtr="0">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latin typeface="Allianz Neo" panose="020B0504020203020204" pitchFamily="34" charset="0"/>
                  </a:rPr>
                  <a:t>16</a:t>
                </a:r>
              </a:p>
            </p:txBody>
          </p:sp>
          <p:sp>
            <p:nvSpPr>
              <p:cNvPr id="163" name="Rechteck 162">
                <a:extLst>
                  <a:ext uri="{FF2B5EF4-FFF2-40B4-BE49-F238E27FC236}">
                    <a16:creationId xmlns:a16="http://schemas.microsoft.com/office/drawing/2014/main" id="{0828C34E-32ED-FE7E-27EA-B53DE47A7C36}"/>
                  </a:ext>
                </a:extLst>
              </p:cNvPr>
              <p:cNvSpPr/>
              <p:nvPr/>
            </p:nvSpPr>
            <p:spPr>
              <a:xfrm>
                <a:off x="9716351" y="3557479"/>
                <a:ext cx="57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167" name="Inhaltsplatzhalter 6">
                <a:extLst>
                  <a:ext uri="{FF2B5EF4-FFF2-40B4-BE49-F238E27FC236}">
                    <a16:creationId xmlns:a16="http://schemas.microsoft.com/office/drawing/2014/main" id="{C31FB7AF-2A8B-0739-0BA4-B524AE103321}"/>
                  </a:ext>
                </a:extLst>
              </p:cNvPr>
              <p:cNvSpPr txBox="1">
                <a:spLocks/>
              </p:cNvSpPr>
              <p:nvPr/>
            </p:nvSpPr>
            <p:spPr>
              <a:xfrm>
                <a:off x="10292350" y="3557480"/>
                <a:ext cx="384411" cy="215999"/>
              </a:xfrm>
              <a:prstGeom prst="rect">
                <a:avLst/>
              </a:prstGeom>
            </p:spPr>
            <p:txBody>
              <a:bodyPr vert="horz" wrap="square" lIns="108000" tIns="0" rIns="0" bIns="0" rtlCol="0" anchor="ctr" anchorCtr="0">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latin typeface="Allianz Neo" panose="020B0504020203020204" pitchFamily="34" charset="0"/>
                  </a:rPr>
                  <a:t>16</a:t>
                </a:r>
              </a:p>
            </p:txBody>
          </p:sp>
          <p:sp>
            <p:nvSpPr>
              <p:cNvPr id="171" name="Rechteck 170">
                <a:extLst>
                  <a:ext uri="{FF2B5EF4-FFF2-40B4-BE49-F238E27FC236}">
                    <a16:creationId xmlns:a16="http://schemas.microsoft.com/office/drawing/2014/main" id="{A5D4AE56-2605-6EBA-FE85-41B4A6322050}"/>
                  </a:ext>
                </a:extLst>
              </p:cNvPr>
              <p:cNvSpPr/>
              <p:nvPr/>
            </p:nvSpPr>
            <p:spPr>
              <a:xfrm>
                <a:off x="9716350" y="3951068"/>
                <a:ext cx="57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175" name="Inhaltsplatzhalter 6">
                <a:extLst>
                  <a:ext uri="{FF2B5EF4-FFF2-40B4-BE49-F238E27FC236}">
                    <a16:creationId xmlns:a16="http://schemas.microsoft.com/office/drawing/2014/main" id="{3975F8E5-934B-F3A1-BA7D-0EB587D00EE8}"/>
                  </a:ext>
                </a:extLst>
              </p:cNvPr>
              <p:cNvSpPr txBox="1">
                <a:spLocks/>
              </p:cNvSpPr>
              <p:nvPr/>
            </p:nvSpPr>
            <p:spPr>
              <a:xfrm>
                <a:off x="10292350" y="3951069"/>
                <a:ext cx="384411" cy="215999"/>
              </a:xfrm>
              <a:prstGeom prst="rect">
                <a:avLst/>
              </a:prstGeom>
            </p:spPr>
            <p:txBody>
              <a:bodyPr vert="horz" wrap="square" lIns="108000" tIns="0" rIns="0" bIns="0" rtlCol="0" anchor="ctr" anchorCtr="0">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latin typeface="Allianz Neo" panose="020B0504020203020204" pitchFamily="34" charset="0"/>
                  </a:rPr>
                  <a:t>16</a:t>
                </a:r>
              </a:p>
            </p:txBody>
          </p:sp>
          <p:sp>
            <p:nvSpPr>
              <p:cNvPr id="182" name="Rechteck 181">
                <a:extLst>
                  <a:ext uri="{FF2B5EF4-FFF2-40B4-BE49-F238E27FC236}">
                    <a16:creationId xmlns:a16="http://schemas.microsoft.com/office/drawing/2014/main" id="{7028025B-E099-D51C-05BE-36DE37F2A562}"/>
                  </a:ext>
                </a:extLst>
              </p:cNvPr>
              <p:cNvSpPr/>
              <p:nvPr/>
            </p:nvSpPr>
            <p:spPr>
              <a:xfrm>
                <a:off x="9716351" y="4344768"/>
                <a:ext cx="503999"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183" name="Inhaltsplatzhalter 6">
                <a:extLst>
                  <a:ext uri="{FF2B5EF4-FFF2-40B4-BE49-F238E27FC236}">
                    <a16:creationId xmlns:a16="http://schemas.microsoft.com/office/drawing/2014/main" id="{A1442E1B-F657-3798-DD6B-1566191A3790}"/>
                  </a:ext>
                </a:extLst>
              </p:cNvPr>
              <p:cNvSpPr txBox="1">
                <a:spLocks/>
              </p:cNvSpPr>
              <p:nvPr/>
            </p:nvSpPr>
            <p:spPr>
              <a:xfrm>
                <a:off x="10220350" y="4344769"/>
                <a:ext cx="384411" cy="215999"/>
              </a:xfrm>
              <a:prstGeom prst="rect">
                <a:avLst/>
              </a:prstGeom>
            </p:spPr>
            <p:txBody>
              <a:bodyPr vert="horz" wrap="square" lIns="108000" tIns="0" rIns="0" bIns="0" rtlCol="0" anchor="ctr" anchorCtr="0">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latin typeface="Allianz Neo" panose="020B0504020203020204" pitchFamily="34" charset="0"/>
                  </a:rPr>
                  <a:t>14</a:t>
                </a:r>
              </a:p>
            </p:txBody>
          </p:sp>
        </p:grpSp>
        <p:cxnSp>
          <p:nvCxnSpPr>
            <p:cNvPr id="189" name="Gerade Verbindung 188">
              <a:extLst>
                <a:ext uri="{FF2B5EF4-FFF2-40B4-BE49-F238E27FC236}">
                  <a16:creationId xmlns:a16="http://schemas.microsoft.com/office/drawing/2014/main" id="{6F3E74EB-B934-A8D8-8A34-2788615FB7BF}"/>
                </a:ext>
              </a:extLst>
            </p:cNvPr>
            <p:cNvCxnSpPr>
              <a:cxnSpLocks/>
            </p:cNvCxnSpPr>
            <p:nvPr/>
          </p:nvCxnSpPr>
          <p:spPr>
            <a:xfrm>
              <a:off x="7391739" y="2564751"/>
              <a:ext cx="3866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Oval 3">
            <a:extLst>
              <a:ext uri="{FF2B5EF4-FFF2-40B4-BE49-F238E27FC236}">
                <a16:creationId xmlns:a16="http://schemas.microsoft.com/office/drawing/2014/main" id="{5DC88F5D-CAD0-1B27-2910-2B0E4E36C48A}"/>
              </a:ext>
            </a:extLst>
          </p:cNvPr>
          <p:cNvSpPr>
            <a:spLocks noChangeAspect="1"/>
          </p:cNvSpPr>
          <p:nvPr/>
        </p:nvSpPr>
        <p:spPr>
          <a:xfrm>
            <a:off x="479424" y="2352201"/>
            <a:ext cx="2232000" cy="22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0" lang="de-DE" sz="1600" i="0" u="none" strike="noStrike" kern="1200" cap="none" spc="0" normalizeH="0" baseline="0" dirty="0">
                <a:ln>
                  <a:noFill/>
                </a:ln>
                <a:solidFill>
                  <a:schemeClr val="tx1"/>
                </a:solidFill>
                <a:effectLst/>
                <a:uLnTx/>
                <a:uFillTx/>
                <a:latin typeface="Allianz Neo" panose="020B0504020203020204" pitchFamily="34" charset="0"/>
              </a:rPr>
              <a:t>Allianz führt weiter deutlich den Markt </a:t>
            </a:r>
            <a:br>
              <a:rPr kumimoji="0" lang="de-DE" sz="1600" i="0" u="none" strike="noStrike" kern="1200" cap="none" spc="0" normalizeH="0" baseline="0" dirty="0">
                <a:ln>
                  <a:noFill/>
                </a:ln>
                <a:solidFill>
                  <a:schemeClr val="tx1"/>
                </a:solidFill>
                <a:effectLst/>
                <a:uLnTx/>
                <a:uFillTx/>
                <a:latin typeface="Allianz Neo" panose="020B0504020203020204" pitchFamily="34" charset="0"/>
              </a:rPr>
            </a:br>
            <a:r>
              <a:rPr kumimoji="0" lang="de-DE" sz="1600" i="0" u="none" strike="noStrike" kern="1200" cap="none" spc="0" normalizeH="0" baseline="0" dirty="0">
                <a:ln>
                  <a:noFill/>
                </a:ln>
                <a:solidFill>
                  <a:schemeClr val="tx1"/>
                </a:solidFill>
                <a:effectLst/>
                <a:uLnTx/>
                <a:uFillTx/>
                <a:latin typeface="Allianz Neo" panose="020B0504020203020204" pitchFamily="34" charset="0"/>
              </a:rPr>
              <a:t>bei </a:t>
            </a:r>
            <a:r>
              <a:rPr kumimoji="0" lang="de-DE" sz="1600" i="0" u="none" strike="noStrike" kern="1200" cap="none" spc="0" normalizeH="0" baseline="0" dirty="0" err="1">
                <a:ln>
                  <a:noFill/>
                </a:ln>
                <a:solidFill>
                  <a:schemeClr val="tx1"/>
                </a:solidFill>
                <a:effectLst/>
                <a:uLnTx/>
                <a:uFillTx/>
                <a:latin typeface="Allianz Neo" panose="020B0504020203020204" pitchFamily="34" charset="0"/>
              </a:rPr>
              <a:t>Firmenver</a:t>
            </a:r>
            <a:r>
              <a:rPr kumimoji="0" lang="de-DE" sz="1600" i="0" u="none" strike="noStrike" kern="1200" cap="none" spc="0" normalizeH="0" baseline="0" dirty="0">
                <a:ln>
                  <a:noFill/>
                </a:ln>
                <a:solidFill>
                  <a:schemeClr val="tx1"/>
                </a:solidFill>
                <a:effectLst/>
                <a:uLnTx/>
                <a:uFillTx/>
                <a:latin typeface="Allianz Neo" panose="020B0504020203020204" pitchFamily="34" charset="0"/>
              </a:rPr>
              <a:t>-sicherungen</a:t>
            </a:r>
            <a:br>
              <a:rPr kumimoji="0" lang="de-DE" sz="1600" i="0" u="none" strike="noStrike" kern="1200" cap="none" spc="0" normalizeH="0" baseline="0" dirty="0">
                <a:ln>
                  <a:noFill/>
                </a:ln>
                <a:solidFill>
                  <a:schemeClr val="tx1"/>
                </a:solidFill>
                <a:effectLst/>
                <a:uLnTx/>
                <a:uFillTx/>
                <a:latin typeface="Allianz Neo" panose="020B0504020203020204" pitchFamily="34" charset="0"/>
              </a:rPr>
            </a:br>
            <a:r>
              <a:rPr kumimoji="0" lang="de-DE" sz="1600" i="0" u="none" strike="noStrike" kern="1200" cap="none" spc="0" normalizeH="0" baseline="0" dirty="0">
                <a:ln>
                  <a:noFill/>
                </a:ln>
                <a:solidFill>
                  <a:schemeClr val="tx1"/>
                </a:solidFill>
                <a:effectLst/>
                <a:uLnTx/>
                <a:uFillTx/>
                <a:latin typeface="Allianz Neo" panose="020B0504020203020204" pitchFamily="34" charset="0"/>
              </a:rPr>
              <a:t>an</a:t>
            </a:r>
          </a:p>
        </p:txBody>
      </p:sp>
      <p:sp>
        <p:nvSpPr>
          <p:cNvPr id="9" name="Titel 5">
            <a:extLst>
              <a:ext uri="{FF2B5EF4-FFF2-40B4-BE49-F238E27FC236}">
                <a16:creationId xmlns:a16="http://schemas.microsoft.com/office/drawing/2014/main" id="{AA599726-1C6A-E9F4-5C96-C014113275E2}"/>
              </a:ext>
            </a:extLst>
          </p:cNvPr>
          <p:cNvSpPr txBox="1">
            <a:spLocks/>
          </p:cNvSpPr>
          <p:nvPr/>
        </p:nvSpPr>
        <p:spPr>
          <a:xfrm>
            <a:off x="479424" y="905315"/>
            <a:ext cx="10964156" cy="430887"/>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rgbClr val="13A0D3"/>
                </a:solidFill>
                <a:latin typeface="Allianz Neo" panose="020B0504020203020204" pitchFamily="34" charset="0"/>
              </a:rPr>
              <a:t>Marktanteile </a:t>
            </a:r>
            <a:r>
              <a:rPr lang="de-DE" dirty="0">
                <a:latin typeface="Allianz Neo" panose="020B0504020203020204" pitchFamily="34" charset="0"/>
              </a:rPr>
              <a:t>Versicherungsgesellschaften*</a:t>
            </a:r>
          </a:p>
        </p:txBody>
      </p:sp>
      <p:grpSp>
        <p:nvGrpSpPr>
          <p:cNvPr id="92" name="Gruppieren 91">
            <a:extLst>
              <a:ext uri="{FF2B5EF4-FFF2-40B4-BE49-F238E27FC236}">
                <a16:creationId xmlns:a16="http://schemas.microsoft.com/office/drawing/2014/main" id="{891168F4-44B3-C675-90B9-C7EBBA66EE17}"/>
              </a:ext>
            </a:extLst>
          </p:cNvPr>
          <p:cNvGrpSpPr/>
          <p:nvPr/>
        </p:nvGrpSpPr>
        <p:grpSpPr>
          <a:xfrm>
            <a:off x="5235299" y="1817231"/>
            <a:ext cx="1957648" cy="4056365"/>
            <a:chOff x="5032895" y="1776135"/>
            <a:chExt cx="1957648" cy="4056365"/>
          </a:xfrm>
        </p:grpSpPr>
        <p:sp>
          <p:nvSpPr>
            <p:cNvPr id="66" name="Rechteck 65">
              <a:extLst>
                <a:ext uri="{FF2B5EF4-FFF2-40B4-BE49-F238E27FC236}">
                  <a16:creationId xmlns:a16="http://schemas.microsoft.com/office/drawing/2014/main" id="{E771FD24-F4DE-61A2-64C0-5CFF7FC96852}"/>
                </a:ext>
              </a:extLst>
            </p:cNvPr>
            <p:cNvSpPr/>
            <p:nvPr/>
          </p:nvSpPr>
          <p:spPr>
            <a:xfrm>
              <a:off x="5032895" y="1776135"/>
              <a:ext cx="1957648" cy="81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67" name="Rechteck 66">
              <a:extLst>
                <a:ext uri="{FF2B5EF4-FFF2-40B4-BE49-F238E27FC236}">
                  <a16:creationId xmlns:a16="http://schemas.microsoft.com/office/drawing/2014/main" id="{202C8B5D-33F3-008D-109E-AF7C0FB58CF1}"/>
                </a:ext>
              </a:extLst>
            </p:cNvPr>
            <p:cNvSpPr/>
            <p:nvPr/>
          </p:nvSpPr>
          <p:spPr>
            <a:xfrm>
              <a:off x="5032895" y="1935004"/>
              <a:ext cx="950858"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68" name="Rechteck 67">
              <a:extLst>
                <a:ext uri="{FF2B5EF4-FFF2-40B4-BE49-F238E27FC236}">
                  <a16:creationId xmlns:a16="http://schemas.microsoft.com/office/drawing/2014/main" id="{027361F7-9E07-EC50-EF37-6188EB3CB41D}"/>
                </a:ext>
              </a:extLst>
            </p:cNvPr>
            <p:cNvSpPr/>
            <p:nvPr/>
          </p:nvSpPr>
          <p:spPr>
            <a:xfrm>
              <a:off x="5032895" y="2093872"/>
              <a:ext cx="894925"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69" name="Rechteck 68">
              <a:extLst>
                <a:ext uri="{FF2B5EF4-FFF2-40B4-BE49-F238E27FC236}">
                  <a16:creationId xmlns:a16="http://schemas.microsoft.com/office/drawing/2014/main" id="{AE6D0BF5-1886-7D12-B43E-93D33E995641}"/>
                </a:ext>
              </a:extLst>
            </p:cNvPr>
            <p:cNvSpPr/>
            <p:nvPr/>
          </p:nvSpPr>
          <p:spPr>
            <a:xfrm>
              <a:off x="5032895" y="2252741"/>
              <a:ext cx="783059"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70" name="Rechteck 69">
              <a:extLst>
                <a:ext uri="{FF2B5EF4-FFF2-40B4-BE49-F238E27FC236}">
                  <a16:creationId xmlns:a16="http://schemas.microsoft.com/office/drawing/2014/main" id="{F7C4EDA5-D5C3-07A1-653E-72B1B0145341}"/>
                </a:ext>
              </a:extLst>
            </p:cNvPr>
            <p:cNvSpPr/>
            <p:nvPr/>
          </p:nvSpPr>
          <p:spPr>
            <a:xfrm>
              <a:off x="5032895" y="2411609"/>
              <a:ext cx="615261"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71" name="Rechteck 70">
              <a:extLst>
                <a:ext uri="{FF2B5EF4-FFF2-40B4-BE49-F238E27FC236}">
                  <a16:creationId xmlns:a16="http://schemas.microsoft.com/office/drawing/2014/main" id="{9512AC42-5ABB-7A94-6423-8E8EE0B520AF}"/>
                </a:ext>
              </a:extLst>
            </p:cNvPr>
            <p:cNvSpPr/>
            <p:nvPr/>
          </p:nvSpPr>
          <p:spPr>
            <a:xfrm>
              <a:off x="5032895" y="2570478"/>
              <a:ext cx="615261"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72" name="Rechteck 71">
              <a:extLst>
                <a:ext uri="{FF2B5EF4-FFF2-40B4-BE49-F238E27FC236}">
                  <a16:creationId xmlns:a16="http://schemas.microsoft.com/office/drawing/2014/main" id="{EF14FCE3-7652-4522-9129-F9F340BBB765}"/>
                </a:ext>
              </a:extLst>
            </p:cNvPr>
            <p:cNvSpPr/>
            <p:nvPr/>
          </p:nvSpPr>
          <p:spPr>
            <a:xfrm>
              <a:off x="5032895" y="2729346"/>
              <a:ext cx="615261"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73" name="Rechteck 72">
              <a:extLst>
                <a:ext uri="{FF2B5EF4-FFF2-40B4-BE49-F238E27FC236}">
                  <a16:creationId xmlns:a16="http://schemas.microsoft.com/office/drawing/2014/main" id="{E7B95F33-4316-1FC7-150E-360696CA5254}"/>
                </a:ext>
              </a:extLst>
            </p:cNvPr>
            <p:cNvSpPr/>
            <p:nvPr/>
          </p:nvSpPr>
          <p:spPr>
            <a:xfrm>
              <a:off x="5032895" y="2888215"/>
              <a:ext cx="503395"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74" name="Rechteck 73">
              <a:extLst>
                <a:ext uri="{FF2B5EF4-FFF2-40B4-BE49-F238E27FC236}">
                  <a16:creationId xmlns:a16="http://schemas.microsoft.com/office/drawing/2014/main" id="{3223E06E-F985-3A24-C8F8-F17F99972D49}"/>
                </a:ext>
              </a:extLst>
            </p:cNvPr>
            <p:cNvSpPr/>
            <p:nvPr/>
          </p:nvSpPr>
          <p:spPr>
            <a:xfrm>
              <a:off x="5032895" y="3047083"/>
              <a:ext cx="447462"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75" name="Rechteck 74">
              <a:extLst>
                <a:ext uri="{FF2B5EF4-FFF2-40B4-BE49-F238E27FC236}">
                  <a16:creationId xmlns:a16="http://schemas.microsoft.com/office/drawing/2014/main" id="{89594AE0-F364-285E-66CC-938A7DEEE2ED}"/>
                </a:ext>
              </a:extLst>
            </p:cNvPr>
            <p:cNvSpPr/>
            <p:nvPr/>
          </p:nvSpPr>
          <p:spPr>
            <a:xfrm>
              <a:off x="5032895" y="3205952"/>
              <a:ext cx="447462"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76" name="Rechteck 75">
              <a:extLst>
                <a:ext uri="{FF2B5EF4-FFF2-40B4-BE49-F238E27FC236}">
                  <a16:creationId xmlns:a16="http://schemas.microsoft.com/office/drawing/2014/main" id="{F2B81CD1-4104-365E-8894-3E4EDAD37F27}"/>
                </a:ext>
              </a:extLst>
            </p:cNvPr>
            <p:cNvSpPr/>
            <p:nvPr/>
          </p:nvSpPr>
          <p:spPr>
            <a:xfrm>
              <a:off x="5032895" y="3364820"/>
              <a:ext cx="391529"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77" name="Rechteck 76">
              <a:extLst>
                <a:ext uri="{FF2B5EF4-FFF2-40B4-BE49-F238E27FC236}">
                  <a16:creationId xmlns:a16="http://schemas.microsoft.com/office/drawing/2014/main" id="{AFE86C98-4418-26E7-6BAB-3D51321BC983}"/>
                </a:ext>
              </a:extLst>
            </p:cNvPr>
            <p:cNvSpPr/>
            <p:nvPr/>
          </p:nvSpPr>
          <p:spPr>
            <a:xfrm>
              <a:off x="5032895" y="3523689"/>
              <a:ext cx="391527"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78" name="Rechteck 77">
              <a:extLst>
                <a:ext uri="{FF2B5EF4-FFF2-40B4-BE49-F238E27FC236}">
                  <a16:creationId xmlns:a16="http://schemas.microsoft.com/office/drawing/2014/main" id="{11DBC8DD-D12E-55B2-B546-E67BBA162B75}"/>
                </a:ext>
              </a:extLst>
            </p:cNvPr>
            <p:cNvSpPr/>
            <p:nvPr/>
          </p:nvSpPr>
          <p:spPr>
            <a:xfrm>
              <a:off x="5032895" y="3682557"/>
              <a:ext cx="335597"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79" name="Rechteck 78">
              <a:extLst>
                <a:ext uri="{FF2B5EF4-FFF2-40B4-BE49-F238E27FC236}">
                  <a16:creationId xmlns:a16="http://schemas.microsoft.com/office/drawing/2014/main" id="{22C6B5F8-7464-99E5-0191-32FA48950E8A}"/>
                </a:ext>
              </a:extLst>
            </p:cNvPr>
            <p:cNvSpPr/>
            <p:nvPr/>
          </p:nvSpPr>
          <p:spPr>
            <a:xfrm>
              <a:off x="5032895" y="3841426"/>
              <a:ext cx="335597"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80" name="Rechteck 79">
              <a:extLst>
                <a:ext uri="{FF2B5EF4-FFF2-40B4-BE49-F238E27FC236}">
                  <a16:creationId xmlns:a16="http://schemas.microsoft.com/office/drawing/2014/main" id="{0C9B9C9F-FC0E-5FB6-89FF-97FAB4DD7B55}"/>
                </a:ext>
              </a:extLst>
            </p:cNvPr>
            <p:cNvSpPr/>
            <p:nvPr/>
          </p:nvSpPr>
          <p:spPr>
            <a:xfrm>
              <a:off x="5032895" y="4000295"/>
              <a:ext cx="279664"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81" name="Rechteck 80">
              <a:extLst>
                <a:ext uri="{FF2B5EF4-FFF2-40B4-BE49-F238E27FC236}">
                  <a16:creationId xmlns:a16="http://schemas.microsoft.com/office/drawing/2014/main" id="{14FAE86D-7033-FEEA-9664-ED82F3E551A6}"/>
                </a:ext>
              </a:extLst>
            </p:cNvPr>
            <p:cNvSpPr/>
            <p:nvPr/>
          </p:nvSpPr>
          <p:spPr>
            <a:xfrm>
              <a:off x="5032895" y="4159163"/>
              <a:ext cx="279664"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82" name="Rechteck 81">
              <a:extLst>
                <a:ext uri="{FF2B5EF4-FFF2-40B4-BE49-F238E27FC236}">
                  <a16:creationId xmlns:a16="http://schemas.microsoft.com/office/drawing/2014/main" id="{D78DD2F3-1E6E-9643-7A4F-42DE9F95DE0A}"/>
                </a:ext>
              </a:extLst>
            </p:cNvPr>
            <p:cNvSpPr/>
            <p:nvPr/>
          </p:nvSpPr>
          <p:spPr>
            <a:xfrm>
              <a:off x="5032895" y="4318032"/>
              <a:ext cx="279666"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83" name="Rechteck 82">
              <a:extLst>
                <a:ext uri="{FF2B5EF4-FFF2-40B4-BE49-F238E27FC236}">
                  <a16:creationId xmlns:a16="http://schemas.microsoft.com/office/drawing/2014/main" id="{9B7C0A37-E2AC-DFAD-4C5E-32BAE73847AD}"/>
                </a:ext>
              </a:extLst>
            </p:cNvPr>
            <p:cNvSpPr/>
            <p:nvPr/>
          </p:nvSpPr>
          <p:spPr>
            <a:xfrm>
              <a:off x="5032895" y="4476900"/>
              <a:ext cx="223732"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84" name="Rechteck 83">
              <a:extLst>
                <a:ext uri="{FF2B5EF4-FFF2-40B4-BE49-F238E27FC236}">
                  <a16:creationId xmlns:a16="http://schemas.microsoft.com/office/drawing/2014/main" id="{096B0C3F-47BB-AF61-11C4-0990061D5785}"/>
                </a:ext>
              </a:extLst>
            </p:cNvPr>
            <p:cNvSpPr/>
            <p:nvPr/>
          </p:nvSpPr>
          <p:spPr>
            <a:xfrm>
              <a:off x="5032895" y="4635769"/>
              <a:ext cx="223731"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85" name="Rechteck 84">
              <a:extLst>
                <a:ext uri="{FF2B5EF4-FFF2-40B4-BE49-F238E27FC236}">
                  <a16:creationId xmlns:a16="http://schemas.microsoft.com/office/drawing/2014/main" id="{479A2452-B5FE-5058-BF21-FC1100DD13B6}"/>
                </a:ext>
              </a:extLst>
            </p:cNvPr>
            <p:cNvSpPr/>
            <p:nvPr/>
          </p:nvSpPr>
          <p:spPr>
            <a:xfrm>
              <a:off x="5032895" y="4794637"/>
              <a:ext cx="223732"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86" name="Rechteck 85">
              <a:extLst>
                <a:ext uri="{FF2B5EF4-FFF2-40B4-BE49-F238E27FC236}">
                  <a16:creationId xmlns:a16="http://schemas.microsoft.com/office/drawing/2014/main" id="{F97546F6-3D32-0C43-CA72-CCCB2E108B6C}"/>
                </a:ext>
              </a:extLst>
            </p:cNvPr>
            <p:cNvSpPr/>
            <p:nvPr/>
          </p:nvSpPr>
          <p:spPr>
            <a:xfrm>
              <a:off x="5032895" y="4953506"/>
              <a:ext cx="223732"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87" name="Rechteck 86">
              <a:extLst>
                <a:ext uri="{FF2B5EF4-FFF2-40B4-BE49-F238E27FC236}">
                  <a16:creationId xmlns:a16="http://schemas.microsoft.com/office/drawing/2014/main" id="{4BC4230E-F5CF-E199-820D-CA274FB89A02}"/>
                </a:ext>
              </a:extLst>
            </p:cNvPr>
            <p:cNvSpPr/>
            <p:nvPr/>
          </p:nvSpPr>
          <p:spPr>
            <a:xfrm>
              <a:off x="5032895" y="5112374"/>
              <a:ext cx="223732" cy="81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88" name="Rechteck 87">
              <a:extLst>
                <a:ext uri="{FF2B5EF4-FFF2-40B4-BE49-F238E27FC236}">
                  <a16:creationId xmlns:a16="http://schemas.microsoft.com/office/drawing/2014/main" id="{09162664-019D-4698-AD6D-91F526920679}"/>
                </a:ext>
              </a:extLst>
            </p:cNvPr>
            <p:cNvSpPr/>
            <p:nvPr/>
          </p:nvSpPr>
          <p:spPr>
            <a:xfrm>
              <a:off x="5032895" y="5271243"/>
              <a:ext cx="223732" cy="81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bg1"/>
                </a:solidFill>
                <a:latin typeface="Allianz Neo" panose="020B0504020203020204" pitchFamily="34" charset="0"/>
              </a:endParaRPr>
            </a:p>
          </p:txBody>
        </p:sp>
        <p:sp>
          <p:nvSpPr>
            <p:cNvPr id="89" name="Rechteck 88">
              <a:extLst>
                <a:ext uri="{FF2B5EF4-FFF2-40B4-BE49-F238E27FC236}">
                  <a16:creationId xmlns:a16="http://schemas.microsoft.com/office/drawing/2014/main" id="{43E83E52-758B-D068-249A-2D7050EB9145}"/>
                </a:ext>
              </a:extLst>
            </p:cNvPr>
            <p:cNvSpPr/>
            <p:nvPr/>
          </p:nvSpPr>
          <p:spPr>
            <a:xfrm>
              <a:off x="5032895" y="5430111"/>
              <a:ext cx="144000" cy="82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90" name="Rechteck 89">
              <a:extLst>
                <a:ext uri="{FF2B5EF4-FFF2-40B4-BE49-F238E27FC236}">
                  <a16:creationId xmlns:a16="http://schemas.microsoft.com/office/drawing/2014/main" id="{ABA858BD-562D-9CAF-E7DB-CA11487B3153}"/>
                </a:ext>
              </a:extLst>
            </p:cNvPr>
            <p:cNvSpPr/>
            <p:nvPr/>
          </p:nvSpPr>
          <p:spPr>
            <a:xfrm>
              <a:off x="5032895" y="5590155"/>
              <a:ext cx="144000" cy="82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sp>
          <p:nvSpPr>
            <p:cNvPr id="91" name="Rechteck 90">
              <a:extLst>
                <a:ext uri="{FF2B5EF4-FFF2-40B4-BE49-F238E27FC236}">
                  <a16:creationId xmlns:a16="http://schemas.microsoft.com/office/drawing/2014/main" id="{9D41027B-2479-4504-B7AC-10F4DC29D90B}"/>
                </a:ext>
              </a:extLst>
            </p:cNvPr>
            <p:cNvSpPr/>
            <p:nvPr/>
          </p:nvSpPr>
          <p:spPr>
            <a:xfrm>
              <a:off x="5032895" y="5750206"/>
              <a:ext cx="144000" cy="82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llianz Neo" panose="020B0504020203020204" pitchFamily="34" charset="0"/>
              </a:endParaRPr>
            </a:p>
          </p:txBody>
        </p:sp>
      </p:grpSp>
      <p:grpSp>
        <p:nvGrpSpPr>
          <p:cNvPr id="8" name="Gruppieren 7">
            <a:extLst>
              <a:ext uri="{FF2B5EF4-FFF2-40B4-BE49-F238E27FC236}">
                <a16:creationId xmlns:a16="http://schemas.microsoft.com/office/drawing/2014/main" id="{0DF32B25-B5D5-F988-78A1-5F8EE49CDE2B}"/>
              </a:ext>
            </a:extLst>
          </p:cNvPr>
          <p:cNvGrpSpPr/>
          <p:nvPr/>
        </p:nvGrpSpPr>
        <p:grpSpPr>
          <a:xfrm>
            <a:off x="2954066" y="1775324"/>
            <a:ext cx="1728000" cy="4134013"/>
            <a:chOff x="1506868" y="1285243"/>
            <a:chExt cx="1728000" cy="4134013"/>
          </a:xfrm>
        </p:grpSpPr>
        <p:sp>
          <p:nvSpPr>
            <p:cNvPr id="40" name="Inhaltsplatzhalter 5">
              <a:extLst>
                <a:ext uri="{FF2B5EF4-FFF2-40B4-BE49-F238E27FC236}">
                  <a16:creationId xmlns:a16="http://schemas.microsoft.com/office/drawing/2014/main" id="{8FACE63E-167D-E7BC-2A85-CE4F932B4989}"/>
                </a:ext>
              </a:extLst>
            </p:cNvPr>
            <p:cNvSpPr txBox="1">
              <a:spLocks/>
            </p:cNvSpPr>
            <p:nvPr/>
          </p:nvSpPr>
          <p:spPr>
            <a:xfrm>
              <a:off x="1506868" y="128524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Allianz</a:t>
              </a:r>
            </a:p>
          </p:txBody>
        </p:sp>
        <p:sp>
          <p:nvSpPr>
            <p:cNvPr id="41" name="Inhaltsplatzhalter 5">
              <a:extLst>
                <a:ext uri="{FF2B5EF4-FFF2-40B4-BE49-F238E27FC236}">
                  <a16:creationId xmlns:a16="http://schemas.microsoft.com/office/drawing/2014/main" id="{D3D13578-1A41-D3CC-BA97-3F6F679D83BF}"/>
                </a:ext>
              </a:extLst>
            </p:cNvPr>
            <p:cNvSpPr txBox="1">
              <a:spLocks/>
            </p:cNvSpPr>
            <p:nvPr/>
          </p:nvSpPr>
          <p:spPr>
            <a:xfrm>
              <a:off x="1506868" y="144444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AXA</a:t>
              </a:r>
            </a:p>
          </p:txBody>
        </p:sp>
        <p:sp>
          <p:nvSpPr>
            <p:cNvPr id="42" name="Inhaltsplatzhalter 5">
              <a:extLst>
                <a:ext uri="{FF2B5EF4-FFF2-40B4-BE49-F238E27FC236}">
                  <a16:creationId xmlns:a16="http://schemas.microsoft.com/office/drawing/2014/main" id="{4B3BED65-F67F-7DDE-BD61-7D4985E886ED}"/>
                </a:ext>
              </a:extLst>
            </p:cNvPr>
            <p:cNvSpPr txBox="1">
              <a:spLocks/>
            </p:cNvSpPr>
            <p:nvPr/>
          </p:nvSpPr>
          <p:spPr>
            <a:xfrm>
              <a:off x="1506868" y="160365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R+V</a:t>
              </a:r>
            </a:p>
          </p:txBody>
        </p:sp>
        <p:sp>
          <p:nvSpPr>
            <p:cNvPr id="43" name="Inhaltsplatzhalter 5">
              <a:extLst>
                <a:ext uri="{FF2B5EF4-FFF2-40B4-BE49-F238E27FC236}">
                  <a16:creationId xmlns:a16="http://schemas.microsoft.com/office/drawing/2014/main" id="{89AE8E59-A9E0-A32F-418C-772F236F231D}"/>
                </a:ext>
              </a:extLst>
            </p:cNvPr>
            <p:cNvSpPr txBox="1">
              <a:spLocks/>
            </p:cNvSpPr>
            <p:nvPr/>
          </p:nvSpPr>
          <p:spPr>
            <a:xfrm>
              <a:off x="1506868" y="176285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ERGO</a:t>
              </a:r>
            </a:p>
          </p:txBody>
        </p:sp>
        <p:sp>
          <p:nvSpPr>
            <p:cNvPr id="44" name="Inhaltsplatzhalter 5">
              <a:extLst>
                <a:ext uri="{FF2B5EF4-FFF2-40B4-BE49-F238E27FC236}">
                  <a16:creationId xmlns:a16="http://schemas.microsoft.com/office/drawing/2014/main" id="{388B17A4-8846-E713-13A9-11BD0A1381ED}"/>
                </a:ext>
              </a:extLst>
            </p:cNvPr>
            <p:cNvSpPr txBox="1">
              <a:spLocks/>
            </p:cNvSpPr>
            <p:nvPr/>
          </p:nvSpPr>
          <p:spPr>
            <a:xfrm>
              <a:off x="1506868" y="192206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Gothaer</a:t>
              </a:r>
            </a:p>
          </p:txBody>
        </p:sp>
        <p:sp>
          <p:nvSpPr>
            <p:cNvPr id="45" name="Inhaltsplatzhalter 5">
              <a:extLst>
                <a:ext uri="{FF2B5EF4-FFF2-40B4-BE49-F238E27FC236}">
                  <a16:creationId xmlns:a16="http://schemas.microsoft.com/office/drawing/2014/main" id="{FFB0255D-7327-6517-B9B0-E04BE786752D}"/>
                </a:ext>
              </a:extLst>
            </p:cNvPr>
            <p:cNvSpPr txBox="1">
              <a:spLocks/>
            </p:cNvSpPr>
            <p:nvPr/>
          </p:nvSpPr>
          <p:spPr>
            <a:xfrm>
              <a:off x="1506868" y="208126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Generali</a:t>
              </a:r>
            </a:p>
          </p:txBody>
        </p:sp>
        <p:sp>
          <p:nvSpPr>
            <p:cNvPr id="46" name="Inhaltsplatzhalter 5">
              <a:extLst>
                <a:ext uri="{FF2B5EF4-FFF2-40B4-BE49-F238E27FC236}">
                  <a16:creationId xmlns:a16="http://schemas.microsoft.com/office/drawing/2014/main" id="{2F92E836-8CE2-01D3-E481-AD8B36FAF6F7}"/>
                </a:ext>
              </a:extLst>
            </p:cNvPr>
            <p:cNvSpPr txBox="1">
              <a:spLocks/>
            </p:cNvSpPr>
            <p:nvPr/>
          </p:nvSpPr>
          <p:spPr>
            <a:xfrm>
              <a:off x="1506868" y="224047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ARAG</a:t>
              </a:r>
            </a:p>
          </p:txBody>
        </p:sp>
        <p:sp>
          <p:nvSpPr>
            <p:cNvPr id="47" name="Inhaltsplatzhalter 5">
              <a:extLst>
                <a:ext uri="{FF2B5EF4-FFF2-40B4-BE49-F238E27FC236}">
                  <a16:creationId xmlns:a16="http://schemas.microsoft.com/office/drawing/2014/main" id="{1CDC75E1-8D21-262E-5497-D4C768BFCE04}"/>
                </a:ext>
              </a:extLst>
            </p:cNvPr>
            <p:cNvSpPr txBox="1">
              <a:spLocks/>
            </p:cNvSpPr>
            <p:nvPr/>
          </p:nvSpPr>
          <p:spPr>
            <a:xfrm>
              <a:off x="1506868" y="239967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HDI</a:t>
              </a:r>
            </a:p>
          </p:txBody>
        </p:sp>
        <p:sp>
          <p:nvSpPr>
            <p:cNvPr id="48" name="Inhaltsplatzhalter 5">
              <a:extLst>
                <a:ext uri="{FF2B5EF4-FFF2-40B4-BE49-F238E27FC236}">
                  <a16:creationId xmlns:a16="http://schemas.microsoft.com/office/drawing/2014/main" id="{4344175F-63B7-7431-9ED8-58FCF509CC73}"/>
                </a:ext>
              </a:extLst>
            </p:cNvPr>
            <p:cNvSpPr txBox="1">
              <a:spLocks/>
            </p:cNvSpPr>
            <p:nvPr/>
          </p:nvSpPr>
          <p:spPr>
            <a:xfrm>
              <a:off x="1506868" y="255888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HUK-Coburg</a:t>
              </a:r>
            </a:p>
          </p:txBody>
        </p:sp>
        <p:sp>
          <p:nvSpPr>
            <p:cNvPr id="49" name="Inhaltsplatzhalter 5">
              <a:extLst>
                <a:ext uri="{FF2B5EF4-FFF2-40B4-BE49-F238E27FC236}">
                  <a16:creationId xmlns:a16="http://schemas.microsoft.com/office/drawing/2014/main" id="{0581CB7D-93FC-71FC-A998-F63CE8317CE6}"/>
                </a:ext>
              </a:extLst>
            </p:cNvPr>
            <p:cNvSpPr txBox="1">
              <a:spLocks/>
            </p:cNvSpPr>
            <p:nvPr/>
          </p:nvSpPr>
          <p:spPr>
            <a:xfrm>
              <a:off x="1506868" y="271808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DEVK</a:t>
              </a:r>
            </a:p>
          </p:txBody>
        </p:sp>
        <p:sp>
          <p:nvSpPr>
            <p:cNvPr id="50" name="Inhaltsplatzhalter 5">
              <a:extLst>
                <a:ext uri="{FF2B5EF4-FFF2-40B4-BE49-F238E27FC236}">
                  <a16:creationId xmlns:a16="http://schemas.microsoft.com/office/drawing/2014/main" id="{26324E1E-2F54-502F-1DF9-378DE0F2EA16}"/>
                </a:ext>
              </a:extLst>
            </p:cNvPr>
            <p:cNvSpPr txBox="1">
              <a:spLocks/>
            </p:cNvSpPr>
            <p:nvPr/>
          </p:nvSpPr>
          <p:spPr>
            <a:xfrm>
              <a:off x="1506868" y="303649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VHV</a:t>
              </a:r>
            </a:p>
          </p:txBody>
        </p:sp>
        <p:sp>
          <p:nvSpPr>
            <p:cNvPr id="51" name="Inhaltsplatzhalter 5">
              <a:extLst>
                <a:ext uri="{FF2B5EF4-FFF2-40B4-BE49-F238E27FC236}">
                  <a16:creationId xmlns:a16="http://schemas.microsoft.com/office/drawing/2014/main" id="{C397858B-1949-0154-277F-DC6ACEAB051D}"/>
                </a:ext>
              </a:extLst>
            </p:cNvPr>
            <p:cNvSpPr txBox="1">
              <a:spLocks/>
            </p:cNvSpPr>
            <p:nvPr/>
          </p:nvSpPr>
          <p:spPr>
            <a:xfrm>
              <a:off x="1506868" y="335490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Advocard</a:t>
              </a:r>
            </a:p>
          </p:txBody>
        </p:sp>
        <p:sp>
          <p:nvSpPr>
            <p:cNvPr id="52" name="Inhaltsplatzhalter 5">
              <a:extLst>
                <a:ext uri="{FF2B5EF4-FFF2-40B4-BE49-F238E27FC236}">
                  <a16:creationId xmlns:a16="http://schemas.microsoft.com/office/drawing/2014/main" id="{6519D9E7-86AF-D640-C351-A2D02624CCEB}"/>
                </a:ext>
              </a:extLst>
            </p:cNvPr>
            <p:cNvSpPr txBox="1">
              <a:spLocks/>
            </p:cNvSpPr>
            <p:nvPr/>
          </p:nvSpPr>
          <p:spPr>
            <a:xfrm>
              <a:off x="1506868" y="367331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Zürich</a:t>
              </a:r>
            </a:p>
          </p:txBody>
        </p:sp>
        <p:sp>
          <p:nvSpPr>
            <p:cNvPr id="53" name="Inhaltsplatzhalter 5">
              <a:extLst>
                <a:ext uri="{FF2B5EF4-FFF2-40B4-BE49-F238E27FC236}">
                  <a16:creationId xmlns:a16="http://schemas.microsoft.com/office/drawing/2014/main" id="{C89FFFBF-D674-705B-9F46-D250BD819568}"/>
                </a:ext>
              </a:extLst>
            </p:cNvPr>
            <p:cNvSpPr txBox="1">
              <a:spLocks/>
            </p:cNvSpPr>
            <p:nvPr/>
          </p:nvSpPr>
          <p:spPr>
            <a:xfrm>
              <a:off x="1506868" y="399172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Continentale</a:t>
              </a:r>
            </a:p>
          </p:txBody>
        </p:sp>
        <p:sp>
          <p:nvSpPr>
            <p:cNvPr id="54" name="Inhaltsplatzhalter 5">
              <a:extLst>
                <a:ext uri="{FF2B5EF4-FFF2-40B4-BE49-F238E27FC236}">
                  <a16:creationId xmlns:a16="http://schemas.microsoft.com/office/drawing/2014/main" id="{97C1201E-94D1-FDB5-E8A3-41041F389499}"/>
                </a:ext>
              </a:extLst>
            </p:cNvPr>
            <p:cNvSpPr txBox="1">
              <a:spLocks/>
            </p:cNvSpPr>
            <p:nvPr/>
          </p:nvSpPr>
          <p:spPr>
            <a:xfrm>
              <a:off x="1506868" y="415093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Münchner Verein</a:t>
              </a:r>
            </a:p>
          </p:txBody>
        </p:sp>
        <p:sp>
          <p:nvSpPr>
            <p:cNvPr id="55" name="Inhaltsplatzhalter 5">
              <a:extLst>
                <a:ext uri="{FF2B5EF4-FFF2-40B4-BE49-F238E27FC236}">
                  <a16:creationId xmlns:a16="http://schemas.microsoft.com/office/drawing/2014/main" id="{EE74B927-CE06-2307-699D-A00922B9B7E3}"/>
                </a:ext>
              </a:extLst>
            </p:cNvPr>
            <p:cNvSpPr txBox="1">
              <a:spLocks/>
            </p:cNvSpPr>
            <p:nvPr/>
          </p:nvSpPr>
          <p:spPr>
            <a:xfrm>
              <a:off x="1506868" y="431013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SV Sparkassen Vers.</a:t>
              </a:r>
            </a:p>
          </p:txBody>
        </p:sp>
        <p:sp>
          <p:nvSpPr>
            <p:cNvPr id="56" name="Inhaltsplatzhalter 5">
              <a:extLst>
                <a:ext uri="{FF2B5EF4-FFF2-40B4-BE49-F238E27FC236}">
                  <a16:creationId xmlns:a16="http://schemas.microsoft.com/office/drawing/2014/main" id="{03F2343B-F257-FCE9-14BC-AD9100DC8CC3}"/>
                </a:ext>
              </a:extLst>
            </p:cNvPr>
            <p:cNvSpPr txBox="1">
              <a:spLocks/>
            </p:cNvSpPr>
            <p:nvPr/>
          </p:nvSpPr>
          <p:spPr>
            <a:xfrm>
              <a:off x="1506868" y="446934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Alte Leipziger</a:t>
              </a:r>
            </a:p>
          </p:txBody>
        </p:sp>
        <p:sp>
          <p:nvSpPr>
            <p:cNvPr id="57" name="Inhaltsplatzhalter 5">
              <a:extLst>
                <a:ext uri="{FF2B5EF4-FFF2-40B4-BE49-F238E27FC236}">
                  <a16:creationId xmlns:a16="http://schemas.microsoft.com/office/drawing/2014/main" id="{8B74BB7C-4364-0D66-FCAA-B5E09AB01169}"/>
                </a:ext>
              </a:extLst>
            </p:cNvPr>
            <p:cNvSpPr txBox="1">
              <a:spLocks/>
            </p:cNvSpPr>
            <p:nvPr/>
          </p:nvSpPr>
          <p:spPr>
            <a:xfrm>
              <a:off x="1506868" y="287729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Württembergische</a:t>
              </a:r>
            </a:p>
          </p:txBody>
        </p:sp>
        <p:sp>
          <p:nvSpPr>
            <p:cNvPr id="58" name="Inhaltsplatzhalter 5">
              <a:extLst>
                <a:ext uri="{FF2B5EF4-FFF2-40B4-BE49-F238E27FC236}">
                  <a16:creationId xmlns:a16="http://schemas.microsoft.com/office/drawing/2014/main" id="{25CDF31E-E66B-C28E-95E1-F096DC3FA3E3}"/>
                </a:ext>
              </a:extLst>
            </p:cNvPr>
            <p:cNvSpPr txBox="1">
              <a:spLocks/>
            </p:cNvSpPr>
            <p:nvPr/>
          </p:nvSpPr>
          <p:spPr>
            <a:xfrm>
              <a:off x="1506868" y="319570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Signal Iduna</a:t>
              </a:r>
            </a:p>
          </p:txBody>
        </p:sp>
        <p:sp>
          <p:nvSpPr>
            <p:cNvPr id="59" name="Inhaltsplatzhalter 5">
              <a:extLst>
                <a:ext uri="{FF2B5EF4-FFF2-40B4-BE49-F238E27FC236}">
                  <a16:creationId xmlns:a16="http://schemas.microsoft.com/office/drawing/2014/main" id="{B67DBB84-7104-815D-836B-227FC0DC5E3A}"/>
                </a:ext>
              </a:extLst>
            </p:cNvPr>
            <p:cNvSpPr txBox="1">
              <a:spLocks/>
            </p:cNvSpPr>
            <p:nvPr/>
          </p:nvSpPr>
          <p:spPr>
            <a:xfrm>
              <a:off x="1506868" y="351411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Provinzial</a:t>
              </a:r>
            </a:p>
          </p:txBody>
        </p:sp>
        <p:sp>
          <p:nvSpPr>
            <p:cNvPr id="60" name="Inhaltsplatzhalter 5">
              <a:extLst>
                <a:ext uri="{FF2B5EF4-FFF2-40B4-BE49-F238E27FC236}">
                  <a16:creationId xmlns:a16="http://schemas.microsoft.com/office/drawing/2014/main" id="{0F4A4C49-1E67-A09D-DADD-9145DCCA9D07}"/>
                </a:ext>
              </a:extLst>
            </p:cNvPr>
            <p:cNvSpPr txBox="1">
              <a:spLocks/>
            </p:cNvSpPr>
            <p:nvPr/>
          </p:nvSpPr>
          <p:spPr>
            <a:xfrm>
              <a:off x="1506868" y="383252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Debeka</a:t>
              </a:r>
            </a:p>
          </p:txBody>
        </p:sp>
        <p:sp>
          <p:nvSpPr>
            <p:cNvPr id="61" name="Inhaltsplatzhalter 5">
              <a:extLst>
                <a:ext uri="{FF2B5EF4-FFF2-40B4-BE49-F238E27FC236}">
                  <a16:creationId xmlns:a16="http://schemas.microsoft.com/office/drawing/2014/main" id="{890E2B0D-EF99-EA2D-54F8-707546EE2AD8}"/>
                </a:ext>
              </a:extLst>
            </p:cNvPr>
            <p:cNvSpPr txBox="1">
              <a:spLocks/>
            </p:cNvSpPr>
            <p:nvPr/>
          </p:nvSpPr>
          <p:spPr>
            <a:xfrm>
              <a:off x="1506868" y="462854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Barmenia</a:t>
              </a:r>
            </a:p>
          </p:txBody>
        </p:sp>
        <p:sp>
          <p:nvSpPr>
            <p:cNvPr id="62" name="Inhaltsplatzhalter 5">
              <a:extLst>
                <a:ext uri="{FF2B5EF4-FFF2-40B4-BE49-F238E27FC236}">
                  <a16:creationId xmlns:a16="http://schemas.microsoft.com/office/drawing/2014/main" id="{2DAF6A8E-DD85-E7A2-3B6F-3ADED53E1B2D}"/>
                </a:ext>
              </a:extLst>
            </p:cNvPr>
            <p:cNvSpPr txBox="1">
              <a:spLocks/>
            </p:cNvSpPr>
            <p:nvPr/>
          </p:nvSpPr>
          <p:spPr>
            <a:xfrm>
              <a:off x="1506868" y="478775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Euler Hermes (Allianz Trade)</a:t>
              </a:r>
            </a:p>
          </p:txBody>
        </p:sp>
        <p:sp>
          <p:nvSpPr>
            <p:cNvPr id="63" name="Inhaltsplatzhalter 5">
              <a:extLst>
                <a:ext uri="{FF2B5EF4-FFF2-40B4-BE49-F238E27FC236}">
                  <a16:creationId xmlns:a16="http://schemas.microsoft.com/office/drawing/2014/main" id="{8BA05D22-D87F-C842-DC02-240080FA1361}"/>
                </a:ext>
              </a:extLst>
            </p:cNvPr>
            <p:cNvSpPr txBox="1">
              <a:spLocks/>
            </p:cNvSpPr>
            <p:nvPr/>
          </p:nvSpPr>
          <p:spPr>
            <a:xfrm>
              <a:off x="1506868" y="494695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Nürnberger</a:t>
              </a:r>
            </a:p>
          </p:txBody>
        </p:sp>
        <p:sp>
          <p:nvSpPr>
            <p:cNvPr id="64" name="Inhaltsplatzhalter 5">
              <a:extLst>
                <a:ext uri="{FF2B5EF4-FFF2-40B4-BE49-F238E27FC236}">
                  <a16:creationId xmlns:a16="http://schemas.microsoft.com/office/drawing/2014/main" id="{63B7A132-FBF0-3DC3-445A-4F370F9C6688}"/>
                </a:ext>
              </a:extLst>
            </p:cNvPr>
            <p:cNvSpPr txBox="1">
              <a:spLocks/>
            </p:cNvSpPr>
            <p:nvPr/>
          </p:nvSpPr>
          <p:spPr>
            <a:xfrm>
              <a:off x="1506868" y="5106163"/>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LVM</a:t>
              </a:r>
            </a:p>
          </p:txBody>
        </p:sp>
        <p:sp>
          <p:nvSpPr>
            <p:cNvPr id="65" name="Inhaltsplatzhalter 5">
              <a:extLst>
                <a:ext uri="{FF2B5EF4-FFF2-40B4-BE49-F238E27FC236}">
                  <a16:creationId xmlns:a16="http://schemas.microsoft.com/office/drawing/2014/main" id="{F7322D26-B8F5-40EF-A7A3-CD088F804CC9}"/>
                </a:ext>
              </a:extLst>
            </p:cNvPr>
            <p:cNvSpPr txBox="1">
              <a:spLocks/>
            </p:cNvSpPr>
            <p:nvPr/>
          </p:nvSpPr>
          <p:spPr>
            <a:xfrm>
              <a:off x="1506868" y="5265368"/>
              <a:ext cx="1728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Mannheimer</a:t>
              </a:r>
            </a:p>
          </p:txBody>
        </p:sp>
      </p:grpSp>
      <p:grpSp>
        <p:nvGrpSpPr>
          <p:cNvPr id="10" name="Gruppieren 9">
            <a:extLst>
              <a:ext uri="{FF2B5EF4-FFF2-40B4-BE49-F238E27FC236}">
                <a16:creationId xmlns:a16="http://schemas.microsoft.com/office/drawing/2014/main" id="{A26A2F33-2B58-50DD-4DC5-F238E93BA9A2}"/>
              </a:ext>
            </a:extLst>
          </p:cNvPr>
          <p:cNvGrpSpPr/>
          <p:nvPr/>
        </p:nvGrpSpPr>
        <p:grpSpPr>
          <a:xfrm>
            <a:off x="4849614" y="1775324"/>
            <a:ext cx="144000" cy="4154701"/>
            <a:chOff x="3743130" y="1285243"/>
            <a:chExt cx="144001" cy="4154701"/>
          </a:xfrm>
        </p:grpSpPr>
        <p:sp>
          <p:nvSpPr>
            <p:cNvPr id="11" name="Inhaltsplatzhalter 5">
              <a:extLst>
                <a:ext uri="{FF2B5EF4-FFF2-40B4-BE49-F238E27FC236}">
                  <a16:creationId xmlns:a16="http://schemas.microsoft.com/office/drawing/2014/main" id="{12CA3677-D59A-748A-1993-FD4851EE1A8F}"/>
                </a:ext>
              </a:extLst>
            </p:cNvPr>
            <p:cNvSpPr txBox="1">
              <a:spLocks/>
            </p:cNvSpPr>
            <p:nvPr/>
          </p:nvSpPr>
          <p:spPr>
            <a:xfrm>
              <a:off x="3743130" y="1285243"/>
              <a:ext cx="144000" cy="133200"/>
            </a:xfrm>
            <a:prstGeom prst="rect">
              <a:avLst/>
            </a:prstGeom>
          </p:spPr>
          <p:txBody>
            <a:bodyPr vert="horz" wrap="square" lIns="0" tIns="0" rIns="0" bIns="0" rtlCol="0" anchor="t" anchorCtr="0">
              <a:no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35</a:t>
              </a:r>
            </a:p>
          </p:txBody>
        </p:sp>
        <p:sp>
          <p:nvSpPr>
            <p:cNvPr id="13" name="Inhaltsplatzhalter 5">
              <a:extLst>
                <a:ext uri="{FF2B5EF4-FFF2-40B4-BE49-F238E27FC236}">
                  <a16:creationId xmlns:a16="http://schemas.microsoft.com/office/drawing/2014/main" id="{A43DDC87-38F7-CDBB-5FE5-CF4D8ADD8752}"/>
                </a:ext>
              </a:extLst>
            </p:cNvPr>
            <p:cNvSpPr txBox="1">
              <a:spLocks/>
            </p:cNvSpPr>
            <p:nvPr/>
          </p:nvSpPr>
          <p:spPr>
            <a:xfrm>
              <a:off x="3743130" y="1445276"/>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17</a:t>
              </a:r>
            </a:p>
          </p:txBody>
        </p:sp>
        <p:sp>
          <p:nvSpPr>
            <p:cNvPr id="14" name="Inhaltsplatzhalter 5">
              <a:extLst>
                <a:ext uri="{FF2B5EF4-FFF2-40B4-BE49-F238E27FC236}">
                  <a16:creationId xmlns:a16="http://schemas.microsoft.com/office/drawing/2014/main" id="{F1B854FC-829F-116A-60F4-5A555FABFAA6}"/>
                </a:ext>
              </a:extLst>
            </p:cNvPr>
            <p:cNvSpPr txBox="1">
              <a:spLocks/>
            </p:cNvSpPr>
            <p:nvPr/>
          </p:nvSpPr>
          <p:spPr>
            <a:xfrm>
              <a:off x="3743130" y="1605309"/>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16</a:t>
              </a:r>
            </a:p>
          </p:txBody>
        </p:sp>
        <p:sp>
          <p:nvSpPr>
            <p:cNvPr id="15" name="Inhaltsplatzhalter 5">
              <a:extLst>
                <a:ext uri="{FF2B5EF4-FFF2-40B4-BE49-F238E27FC236}">
                  <a16:creationId xmlns:a16="http://schemas.microsoft.com/office/drawing/2014/main" id="{C4AF23C2-982D-7963-B8B4-4F5792DC43BA}"/>
                </a:ext>
              </a:extLst>
            </p:cNvPr>
            <p:cNvSpPr txBox="1">
              <a:spLocks/>
            </p:cNvSpPr>
            <p:nvPr/>
          </p:nvSpPr>
          <p:spPr>
            <a:xfrm>
              <a:off x="3743130" y="1765342"/>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14</a:t>
              </a:r>
            </a:p>
          </p:txBody>
        </p:sp>
        <p:sp>
          <p:nvSpPr>
            <p:cNvPr id="16" name="Inhaltsplatzhalter 5">
              <a:extLst>
                <a:ext uri="{FF2B5EF4-FFF2-40B4-BE49-F238E27FC236}">
                  <a16:creationId xmlns:a16="http://schemas.microsoft.com/office/drawing/2014/main" id="{A9AA447C-C282-9A94-C707-276E6582A8D5}"/>
                </a:ext>
              </a:extLst>
            </p:cNvPr>
            <p:cNvSpPr txBox="1">
              <a:spLocks/>
            </p:cNvSpPr>
            <p:nvPr/>
          </p:nvSpPr>
          <p:spPr>
            <a:xfrm>
              <a:off x="3743130" y="1925375"/>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11</a:t>
              </a:r>
            </a:p>
          </p:txBody>
        </p:sp>
        <p:sp>
          <p:nvSpPr>
            <p:cNvPr id="18" name="Inhaltsplatzhalter 5">
              <a:extLst>
                <a:ext uri="{FF2B5EF4-FFF2-40B4-BE49-F238E27FC236}">
                  <a16:creationId xmlns:a16="http://schemas.microsoft.com/office/drawing/2014/main" id="{ABBF502A-86C3-8082-6A38-3B9EA0A6E3BC}"/>
                </a:ext>
              </a:extLst>
            </p:cNvPr>
            <p:cNvSpPr txBox="1">
              <a:spLocks/>
            </p:cNvSpPr>
            <p:nvPr/>
          </p:nvSpPr>
          <p:spPr>
            <a:xfrm>
              <a:off x="3743130" y="2085408"/>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11</a:t>
              </a:r>
            </a:p>
          </p:txBody>
        </p:sp>
        <p:sp>
          <p:nvSpPr>
            <p:cNvPr id="19" name="Inhaltsplatzhalter 5">
              <a:extLst>
                <a:ext uri="{FF2B5EF4-FFF2-40B4-BE49-F238E27FC236}">
                  <a16:creationId xmlns:a16="http://schemas.microsoft.com/office/drawing/2014/main" id="{6C955438-1E74-49CA-5230-E649F3BA49A0}"/>
                </a:ext>
              </a:extLst>
            </p:cNvPr>
            <p:cNvSpPr txBox="1">
              <a:spLocks/>
            </p:cNvSpPr>
            <p:nvPr/>
          </p:nvSpPr>
          <p:spPr>
            <a:xfrm>
              <a:off x="3743130" y="2245441"/>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11</a:t>
              </a:r>
            </a:p>
          </p:txBody>
        </p:sp>
        <p:sp>
          <p:nvSpPr>
            <p:cNvPr id="20" name="Inhaltsplatzhalter 5">
              <a:extLst>
                <a:ext uri="{FF2B5EF4-FFF2-40B4-BE49-F238E27FC236}">
                  <a16:creationId xmlns:a16="http://schemas.microsoft.com/office/drawing/2014/main" id="{39DD6070-A2B2-D4D0-F7DC-58E4D03A7D33}"/>
                </a:ext>
              </a:extLst>
            </p:cNvPr>
            <p:cNvSpPr txBox="1">
              <a:spLocks/>
            </p:cNvSpPr>
            <p:nvPr/>
          </p:nvSpPr>
          <p:spPr>
            <a:xfrm>
              <a:off x="3743130" y="2405474"/>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9</a:t>
              </a:r>
            </a:p>
          </p:txBody>
        </p:sp>
        <p:sp>
          <p:nvSpPr>
            <p:cNvPr id="21" name="Inhaltsplatzhalter 5">
              <a:extLst>
                <a:ext uri="{FF2B5EF4-FFF2-40B4-BE49-F238E27FC236}">
                  <a16:creationId xmlns:a16="http://schemas.microsoft.com/office/drawing/2014/main" id="{FBD5DEAF-A07E-A912-BCCE-AF69E0026E82}"/>
                </a:ext>
              </a:extLst>
            </p:cNvPr>
            <p:cNvSpPr txBox="1">
              <a:spLocks/>
            </p:cNvSpPr>
            <p:nvPr/>
          </p:nvSpPr>
          <p:spPr>
            <a:xfrm>
              <a:off x="3743130" y="2565507"/>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8</a:t>
              </a:r>
            </a:p>
          </p:txBody>
        </p:sp>
        <p:sp>
          <p:nvSpPr>
            <p:cNvPr id="22" name="Inhaltsplatzhalter 5">
              <a:extLst>
                <a:ext uri="{FF2B5EF4-FFF2-40B4-BE49-F238E27FC236}">
                  <a16:creationId xmlns:a16="http://schemas.microsoft.com/office/drawing/2014/main" id="{82C93156-F443-6515-1326-7CB701DAC99E}"/>
                </a:ext>
              </a:extLst>
            </p:cNvPr>
            <p:cNvSpPr txBox="1">
              <a:spLocks/>
            </p:cNvSpPr>
            <p:nvPr/>
          </p:nvSpPr>
          <p:spPr>
            <a:xfrm>
              <a:off x="3743130" y="2725540"/>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8</a:t>
              </a:r>
            </a:p>
          </p:txBody>
        </p:sp>
        <p:sp>
          <p:nvSpPr>
            <p:cNvPr id="23" name="Inhaltsplatzhalter 5">
              <a:extLst>
                <a:ext uri="{FF2B5EF4-FFF2-40B4-BE49-F238E27FC236}">
                  <a16:creationId xmlns:a16="http://schemas.microsoft.com/office/drawing/2014/main" id="{3338E295-7687-2A7F-D084-CD4E716483B2}"/>
                </a:ext>
              </a:extLst>
            </p:cNvPr>
            <p:cNvSpPr txBox="1">
              <a:spLocks/>
            </p:cNvSpPr>
            <p:nvPr/>
          </p:nvSpPr>
          <p:spPr>
            <a:xfrm>
              <a:off x="3743130" y="3045606"/>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7</a:t>
              </a:r>
            </a:p>
          </p:txBody>
        </p:sp>
        <p:sp>
          <p:nvSpPr>
            <p:cNvPr id="24" name="Inhaltsplatzhalter 5">
              <a:extLst>
                <a:ext uri="{FF2B5EF4-FFF2-40B4-BE49-F238E27FC236}">
                  <a16:creationId xmlns:a16="http://schemas.microsoft.com/office/drawing/2014/main" id="{3EB33080-8F2D-6734-6F24-7C2894A294B4}"/>
                </a:ext>
              </a:extLst>
            </p:cNvPr>
            <p:cNvSpPr txBox="1">
              <a:spLocks/>
            </p:cNvSpPr>
            <p:nvPr/>
          </p:nvSpPr>
          <p:spPr>
            <a:xfrm>
              <a:off x="3743130" y="3365672"/>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6</a:t>
              </a:r>
            </a:p>
          </p:txBody>
        </p:sp>
        <p:sp>
          <p:nvSpPr>
            <p:cNvPr id="25" name="Inhaltsplatzhalter 5">
              <a:extLst>
                <a:ext uri="{FF2B5EF4-FFF2-40B4-BE49-F238E27FC236}">
                  <a16:creationId xmlns:a16="http://schemas.microsoft.com/office/drawing/2014/main" id="{A02DE686-D080-A8EB-81D1-72E5B5898F2A}"/>
                </a:ext>
              </a:extLst>
            </p:cNvPr>
            <p:cNvSpPr txBox="1">
              <a:spLocks/>
            </p:cNvSpPr>
            <p:nvPr/>
          </p:nvSpPr>
          <p:spPr>
            <a:xfrm>
              <a:off x="3743130" y="3685738"/>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5</a:t>
              </a:r>
            </a:p>
          </p:txBody>
        </p:sp>
        <p:sp>
          <p:nvSpPr>
            <p:cNvPr id="26" name="Inhaltsplatzhalter 5">
              <a:extLst>
                <a:ext uri="{FF2B5EF4-FFF2-40B4-BE49-F238E27FC236}">
                  <a16:creationId xmlns:a16="http://schemas.microsoft.com/office/drawing/2014/main" id="{1853D8E4-2BD3-DF67-6E86-A0B920C0B4D7}"/>
                </a:ext>
              </a:extLst>
            </p:cNvPr>
            <p:cNvSpPr txBox="1">
              <a:spLocks/>
            </p:cNvSpPr>
            <p:nvPr/>
          </p:nvSpPr>
          <p:spPr>
            <a:xfrm>
              <a:off x="3743130" y="4005804"/>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4</a:t>
              </a:r>
            </a:p>
          </p:txBody>
        </p:sp>
        <p:sp>
          <p:nvSpPr>
            <p:cNvPr id="28" name="Inhaltsplatzhalter 5">
              <a:extLst>
                <a:ext uri="{FF2B5EF4-FFF2-40B4-BE49-F238E27FC236}">
                  <a16:creationId xmlns:a16="http://schemas.microsoft.com/office/drawing/2014/main" id="{4DA88DD5-C8EF-F49A-AA2A-5DF1814B6FAA}"/>
                </a:ext>
              </a:extLst>
            </p:cNvPr>
            <p:cNvSpPr txBox="1">
              <a:spLocks/>
            </p:cNvSpPr>
            <p:nvPr/>
          </p:nvSpPr>
          <p:spPr>
            <a:xfrm>
              <a:off x="3743130" y="4165837"/>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4</a:t>
              </a:r>
            </a:p>
          </p:txBody>
        </p:sp>
        <p:sp>
          <p:nvSpPr>
            <p:cNvPr id="29" name="Inhaltsplatzhalter 5">
              <a:extLst>
                <a:ext uri="{FF2B5EF4-FFF2-40B4-BE49-F238E27FC236}">
                  <a16:creationId xmlns:a16="http://schemas.microsoft.com/office/drawing/2014/main" id="{4D940DA9-621B-21BF-0CC5-E8C931988808}"/>
                </a:ext>
              </a:extLst>
            </p:cNvPr>
            <p:cNvSpPr txBox="1">
              <a:spLocks/>
            </p:cNvSpPr>
            <p:nvPr/>
          </p:nvSpPr>
          <p:spPr>
            <a:xfrm>
              <a:off x="3743130" y="4325870"/>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4</a:t>
              </a:r>
            </a:p>
          </p:txBody>
        </p:sp>
        <p:sp>
          <p:nvSpPr>
            <p:cNvPr id="30" name="Inhaltsplatzhalter 5">
              <a:extLst>
                <a:ext uri="{FF2B5EF4-FFF2-40B4-BE49-F238E27FC236}">
                  <a16:creationId xmlns:a16="http://schemas.microsoft.com/office/drawing/2014/main" id="{113C2B7D-61B0-E397-571B-ACBFB0C2F3BC}"/>
                </a:ext>
              </a:extLst>
            </p:cNvPr>
            <p:cNvSpPr txBox="1">
              <a:spLocks/>
            </p:cNvSpPr>
            <p:nvPr/>
          </p:nvSpPr>
          <p:spPr>
            <a:xfrm>
              <a:off x="3743130" y="4485903"/>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4</a:t>
              </a:r>
            </a:p>
          </p:txBody>
        </p:sp>
        <p:sp>
          <p:nvSpPr>
            <p:cNvPr id="31" name="Inhaltsplatzhalter 5">
              <a:extLst>
                <a:ext uri="{FF2B5EF4-FFF2-40B4-BE49-F238E27FC236}">
                  <a16:creationId xmlns:a16="http://schemas.microsoft.com/office/drawing/2014/main" id="{E105CE3C-BD6B-45B6-084E-3864272184EE}"/>
                </a:ext>
              </a:extLst>
            </p:cNvPr>
            <p:cNvSpPr txBox="1">
              <a:spLocks/>
            </p:cNvSpPr>
            <p:nvPr/>
          </p:nvSpPr>
          <p:spPr>
            <a:xfrm>
              <a:off x="3743130" y="2885573"/>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7</a:t>
              </a:r>
            </a:p>
          </p:txBody>
        </p:sp>
        <p:sp>
          <p:nvSpPr>
            <p:cNvPr id="32" name="Inhaltsplatzhalter 5">
              <a:extLst>
                <a:ext uri="{FF2B5EF4-FFF2-40B4-BE49-F238E27FC236}">
                  <a16:creationId xmlns:a16="http://schemas.microsoft.com/office/drawing/2014/main" id="{DD30884F-A977-4060-F28C-E49206A78FBF}"/>
                </a:ext>
              </a:extLst>
            </p:cNvPr>
            <p:cNvSpPr txBox="1">
              <a:spLocks/>
            </p:cNvSpPr>
            <p:nvPr/>
          </p:nvSpPr>
          <p:spPr>
            <a:xfrm>
              <a:off x="3743130" y="3205639"/>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6</a:t>
              </a:r>
            </a:p>
          </p:txBody>
        </p:sp>
        <p:sp>
          <p:nvSpPr>
            <p:cNvPr id="33" name="Inhaltsplatzhalter 5">
              <a:extLst>
                <a:ext uri="{FF2B5EF4-FFF2-40B4-BE49-F238E27FC236}">
                  <a16:creationId xmlns:a16="http://schemas.microsoft.com/office/drawing/2014/main" id="{BE2E24B7-913E-8A3E-5360-68DA8B7CF013}"/>
                </a:ext>
              </a:extLst>
            </p:cNvPr>
            <p:cNvSpPr txBox="1">
              <a:spLocks/>
            </p:cNvSpPr>
            <p:nvPr/>
          </p:nvSpPr>
          <p:spPr>
            <a:xfrm>
              <a:off x="3743130" y="3525705"/>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5</a:t>
              </a:r>
            </a:p>
          </p:txBody>
        </p:sp>
        <p:sp>
          <p:nvSpPr>
            <p:cNvPr id="34" name="Inhaltsplatzhalter 5">
              <a:extLst>
                <a:ext uri="{FF2B5EF4-FFF2-40B4-BE49-F238E27FC236}">
                  <a16:creationId xmlns:a16="http://schemas.microsoft.com/office/drawing/2014/main" id="{1F48D90F-654E-E242-8AC4-DA076C3873BF}"/>
                </a:ext>
              </a:extLst>
            </p:cNvPr>
            <p:cNvSpPr txBox="1">
              <a:spLocks/>
            </p:cNvSpPr>
            <p:nvPr/>
          </p:nvSpPr>
          <p:spPr>
            <a:xfrm>
              <a:off x="3743130" y="3845771"/>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5</a:t>
              </a:r>
            </a:p>
          </p:txBody>
        </p:sp>
        <p:sp>
          <p:nvSpPr>
            <p:cNvPr id="35" name="Inhaltsplatzhalter 5">
              <a:extLst>
                <a:ext uri="{FF2B5EF4-FFF2-40B4-BE49-F238E27FC236}">
                  <a16:creationId xmlns:a16="http://schemas.microsoft.com/office/drawing/2014/main" id="{38739952-01D6-F2F9-3911-C44F261A49DC}"/>
                </a:ext>
              </a:extLst>
            </p:cNvPr>
            <p:cNvSpPr txBox="1">
              <a:spLocks/>
            </p:cNvSpPr>
            <p:nvPr/>
          </p:nvSpPr>
          <p:spPr>
            <a:xfrm>
              <a:off x="3743130" y="4645936"/>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4</a:t>
              </a:r>
            </a:p>
          </p:txBody>
        </p:sp>
        <p:sp>
          <p:nvSpPr>
            <p:cNvPr id="36" name="Inhaltsplatzhalter 5">
              <a:extLst>
                <a:ext uri="{FF2B5EF4-FFF2-40B4-BE49-F238E27FC236}">
                  <a16:creationId xmlns:a16="http://schemas.microsoft.com/office/drawing/2014/main" id="{1FC22E82-1977-22AD-3909-41F26F5AB06A}"/>
                </a:ext>
              </a:extLst>
            </p:cNvPr>
            <p:cNvSpPr txBox="1">
              <a:spLocks/>
            </p:cNvSpPr>
            <p:nvPr/>
          </p:nvSpPr>
          <p:spPr>
            <a:xfrm>
              <a:off x="3743131" y="4805969"/>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4</a:t>
              </a:r>
            </a:p>
          </p:txBody>
        </p:sp>
        <p:sp>
          <p:nvSpPr>
            <p:cNvPr id="37" name="Inhaltsplatzhalter 5">
              <a:extLst>
                <a:ext uri="{FF2B5EF4-FFF2-40B4-BE49-F238E27FC236}">
                  <a16:creationId xmlns:a16="http://schemas.microsoft.com/office/drawing/2014/main" id="{48C07F1B-55E7-9F26-CEB1-A7590DADE198}"/>
                </a:ext>
              </a:extLst>
            </p:cNvPr>
            <p:cNvSpPr txBox="1">
              <a:spLocks/>
            </p:cNvSpPr>
            <p:nvPr/>
          </p:nvSpPr>
          <p:spPr>
            <a:xfrm>
              <a:off x="3743131" y="4966002"/>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3</a:t>
              </a:r>
            </a:p>
          </p:txBody>
        </p:sp>
        <p:sp>
          <p:nvSpPr>
            <p:cNvPr id="38" name="Inhaltsplatzhalter 5">
              <a:extLst>
                <a:ext uri="{FF2B5EF4-FFF2-40B4-BE49-F238E27FC236}">
                  <a16:creationId xmlns:a16="http://schemas.microsoft.com/office/drawing/2014/main" id="{C9F0AD4F-6563-13B4-357F-0723E2C7202D}"/>
                </a:ext>
              </a:extLst>
            </p:cNvPr>
            <p:cNvSpPr txBox="1">
              <a:spLocks/>
            </p:cNvSpPr>
            <p:nvPr/>
          </p:nvSpPr>
          <p:spPr>
            <a:xfrm>
              <a:off x="3743131" y="5126035"/>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3</a:t>
              </a:r>
            </a:p>
          </p:txBody>
        </p:sp>
        <p:sp>
          <p:nvSpPr>
            <p:cNvPr id="39" name="Inhaltsplatzhalter 5">
              <a:extLst>
                <a:ext uri="{FF2B5EF4-FFF2-40B4-BE49-F238E27FC236}">
                  <a16:creationId xmlns:a16="http://schemas.microsoft.com/office/drawing/2014/main" id="{1DC99C0C-D670-BC56-8B15-C247AB27FDB9}"/>
                </a:ext>
              </a:extLst>
            </p:cNvPr>
            <p:cNvSpPr txBox="1">
              <a:spLocks/>
            </p:cNvSpPr>
            <p:nvPr/>
          </p:nvSpPr>
          <p:spPr>
            <a:xfrm>
              <a:off x="3743131" y="5286056"/>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3</a:t>
              </a:r>
            </a:p>
          </p:txBody>
        </p:sp>
      </p:grpSp>
      <p:grpSp>
        <p:nvGrpSpPr>
          <p:cNvPr id="93" name="Gruppieren 92">
            <a:extLst>
              <a:ext uri="{FF2B5EF4-FFF2-40B4-BE49-F238E27FC236}">
                <a16:creationId xmlns:a16="http://schemas.microsoft.com/office/drawing/2014/main" id="{255D5BB1-935C-0F22-F770-10ABFF7E4A5A}"/>
              </a:ext>
            </a:extLst>
          </p:cNvPr>
          <p:cNvGrpSpPr/>
          <p:nvPr/>
        </p:nvGrpSpPr>
        <p:grpSpPr>
          <a:xfrm>
            <a:off x="4990664" y="1775324"/>
            <a:ext cx="144000" cy="4154701"/>
            <a:chOff x="3743130" y="1285243"/>
            <a:chExt cx="144001" cy="4154701"/>
          </a:xfrm>
        </p:grpSpPr>
        <p:sp>
          <p:nvSpPr>
            <p:cNvPr id="94" name="Inhaltsplatzhalter 5">
              <a:extLst>
                <a:ext uri="{FF2B5EF4-FFF2-40B4-BE49-F238E27FC236}">
                  <a16:creationId xmlns:a16="http://schemas.microsoft.com/office/drawing/2014/main" id="{7093215F-DF3A-83A2-95AB-7CBE493550D9}"/>
                </a:ext>
              </a:extLst>
            </p:cNvPr>
            <p:cNvSpPr txBox="1">
              <a:spLocks/>
            </p:cNvSpPr>
            <p:nvPr/>
          </p:nvSpPr>
          <p:spPr>
            <a:xfrm>
              <a:off x="3743130" y="1285243"/>
              <a:ext cx="144000" cy="133200"/>
            </a:xfrm>
            <a:prstGeom prst="rect">
              <a:avLst/>
            </a:prstGeom>
          </p:spPr>
          <p:txBody>
            <a:bodyPr vert="horz" wrap="square" lIns="0" tIns="0" rIns="0" bIns="0" rtlCol="0" anchor="t" anchorCtr="0">
              <a:no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95" name="Inhaltsplatzhalter 5">
              <a:extLst>
                <a:ext uri="{FF2B5EF4-FFF2-40B4-BE49-F238E27FC236}">
                  <a16:creationId xmlns:a16="http://schemas.microsoft.com/office/drawing/2014/main" id="{57B2484B-4EA6-30F4-2B0E-E7C333FB2A07}"/>
                </a:ext>
              </a:extLst>
            </p:cNvPr>
            <p:cNvSpPr txBox="1">
              <a:spLocks/>
            </p:cNvSpPr>
            <p:nvPr/>
          </p:nvSpPr>
          <p:spPr>
            <a:xfrm>
              <a:off x="3743130" y="1445276"/>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96" name="Inhaltsplatzhalter 5">
              <a:extLst>
                <a:ext uri="{FF2B5EF4-FFF2-40B4-BE49-F238E27FC236}">
                  <a16:creationId xmlns:a16="http://schemas.microsoft.com/office/drawing/2014/main" id="{3B7C5867-C292-4138-F8E1-56BB5B24F312}"/>
                </a:ext>
              </a:extLst>
            </p:cNvPr>
            <p:cNvSpPr txBox="1">
              <a:spLocks/>
            </p:cNvSpPr>
            <p:nvPr/>
          </p:nvSpPr>
          <p:spPr>
            <a:xfrm>
              <a:off x="3743130" y="1605309"/>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97" name="Inhaltsplatzhalter 5">
              <a:extLst>
                <a:ext uri="{FF2B5EF4-FFF2-40B4-BE49-F238E27FC236}">
                  <a16:creationId xmlns:a16="http://schemas.microsoft.com/office/drawing/2014/main" id="{4A21806C-21F1-B00F-0F6E-25C88C0D2E0B}"/>
                </a:ext>
              </a:extLst>
            </p:cNvPr>
            <p:cNvSpPr txBox="1">
              <a:spLocks/>
            </p:cNvSpPr>
            <p:nvPr/>
          </p:nvSpPr>
          <p:spPr>
            <a:xfrm>
              <a:off x="3743130" y="1765342"/>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98" name="Inhaltsplatzhalter 5">
              <a:extLst>
                <a:ext uri="{FF2B5EF4-FFF2-40B4-BE49-F238E27FC236}">
                  <a16:creationId xmlns:a16="http://schemas.microsoft.com/office/drawing/2014/main" id="{CC0C7313-CA31-9969-C287-3382EDE3BBFA}"/>
                </a:ext>
              </a:extLst>
            </p:cNvPr>
            <p:cNvSpPr txBox="1">
              <a:spLocks/>
            </p:cNvSpPr>
            <p:nvPr/>
          </p:nvSpPr>
          <p:spPr>
            <a:xfrm>
              <a:off x="3743130" y="1925375"/>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99" name="Inhaltsplatzhalter 5">
              <a:extLst>
                <a:ext uri="{FF2B5EF4-FFF2-40B4-BE49-F238E27FC236}">
                  <a16:creationId xmlns:a16="http://schemas.microsoft.com/office/drawing/2014/main" id="{3A8497E1-74BF-4DD8-38EB-A277A5B68660}"/>
                </a:ext>
              </a:extLst>
            </p:cNvPr>
            <p:cNvSpPr txBox="1">
              <a:spLocks/>
            </p:cNvSpPr>
            <p:nvPr/>
          </p:nvSpPr>
          <p:spPr>
            <a:xfrm>
              <a:off x="3743130" y="2085408"/>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00" name="Inhaltsplatzhalter 5">
              <a:extLst>
                <a:ext uri="{FF2B5EF4-FFF2-40B4-BE49-F238E27FC236}">
                  <a16:creationId xmlns:a16="http://schemas.microsoft.com/office/drawing/2014/main" id="{B2EF655E-4380-7689-7FFA-747CC3F81275}"/>
                </a:ext>
              </a:extLst>
            </p:cNvPr>
            <p:cNvSpPr txBox="1">
              <a:spLocks/>
            </p:cNvSpPr>
            <p:nvPr/>
          </p:nvSpPr>
          <p:spPr>
            <a:xfrm>
              <a:off x="3743130" y="2245441"/>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01" name="Inhaltsplatzhalter 5">
              <a:extLst>
                <a:ext uri="{FF2B5EF4-FFF2-40B4-BE49-F238E27FC236}">
                  <a16:creationId xmlns:a16="http://schemas.microsoft.com/office/drawing/2014/main" id="{7DCE6466-704E-E263-B385-A85D45BE88C0}"/>
                </a:ext>
              </a:extLst>
            </p:cNvPr>
            <p:cNvSpPr txBox="1">
              <a:spLocks/>
            </p:cNvSpPr>
            <p:nvPr/>
          </p:nvSpPr>
          <p:spPr>
            <a:xfrm>
              <a:off x="3743130" y="2405474"/>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02" name="Inhaltsplatzhalter 5">
              <a:extLst>
                <a:ext uri="{FF2B5EF4-FFF2-40B4-BE49-F238E27FC236}">
                  <a16:creationId xmlns:a16="http://schemas.microsoft.com/office/drawing/2014/main" id="{9F7A706F-9BB5-0EE0-E5A6-0A427944A919}"/>
                </a:ext>
              </a:extLst>
            </p:cNvPr>
            <p:cNvSpPr txBox="1">
              <a:spLocks/>
            </p:cNvSpPr>
            <p:nvPr/>
          </p:nvSpPr>
          <p:spPr>
            <a:xfrm>
              <a:off x="3743130" y="2565507"/>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03" name="Inhaltsplatzhalter 5">
              <a:extLst>
                <a:ext uri="{FF2B5EF4-FFF2-40B4-BE49-F238E27FC236}">
                  <a16:creationId xmlns:a16="http://schemas.microsoft.com/office/drawing/2014/main" id="{12ED3AE3-22B3-958E-1374-A77076BFF714}"/>
                </a:ext>
              </a:extLst>
            </p:cNvPr>
            <p:cNvSpPr txBox="1">
              <a:spLocks/>
            </p:cNvSpPr>
            <p:nvPr/>
          </p:nvSpPr>
          <p:spPr>
            <a:xfrm>
              <a:off x="3743130" y="2725540"/>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04" name="Inhaltsplatzhalter 5">
              <a:extLst>
                <a:ext uri="{FF2B5EF4-FFF2-40B4-BE49-F238E27FC236}">
                  <a16:creationId xmlns:a16="http://schemas.microsoft.com/office/drawing/2014/main" id="{1C05CE40-41D7-6B02-9868-1088B4BA7D8D}"/>
                </a:ext>
              </a:extLst>
            </p:cNvPr>
            <p:cNvSpPr txBox="1">
              <a:spLocks/>
            </p:cNvSpPr>
            <p:nvPr/>
          </p:nvSpPr>
          <p:spPr>
            <a:xfrm>
              <a:off x="3743130" y="3045606"/>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05" name="Inhaltsplatzhalter 5">
              <a:extLst>
                <a:ext uri="{FF2B5EF4-FFF2-40B4-BE49-F238E27FC236}">
                  <a16:creationId xmlns:a16="http://schemas.microsoft.com/office/drawing/2014/main" id="{2944D688-FD6B-E89A-6F9C-F72076F57957}"/>
                </a:ext>
              </a:extLst>
            </p:cNvPr>
            <p:cNvSpPr txBox="1">
              <a:spLocks/>
            </p:cNvSpPr>
            <p:nvPr/>
          </p:nvSpPr>
          <p:spPr>
            <a:xfrm>
              <a:off x="3743130" y="3365672"/>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06" name="Inhaltsplatzhalter 5">
              <a:extLst>
                <a:ext uri="{FF2B5EF4-FFF2-40B4-BE49-F238E27FC236}">
                  <a16:creationId xmlns:a16="http://schemas.microsoft.com/office/drawing/2014/main" id="{2A62B5CF-8B84-A464-F031-20E44CF5A0BC}"/>
                </a:ext>
              </a:extLst>
            </p:cNvPr>
            <p:cNvSpPr txBox="1">
              <a:spLocks/>
            </p:cNvSpPr>
            <p:nvPr/>
          </p:nvSpPr>
          <p:spPr>
            <a:xfrm>
              <a:off x="3743130" y="3685738"/>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07" name="Inhaltsplatzhalter 5">
              <a:extLst>
                <a:ext uri="{FF2B5EF4-FFF2-40B4-BE49-F238E27FC236}">
                  <a16:creationId xmlns:a16="http://schemas.microsoft.com/office/drawing/2014/main" id="{31A0DDC1-2BFA-195C-FAF4-B8ABD5C84D20}"/>
                </a:ext>
              </a:extLst>
            </p:cNvPr>
            <p:cNvSpPr txBox="1">
              <a:spLocks/>
            </p:cNvSpPr>
            <p:nvPr/>
          </p:nvSpPr>
          <p:spPr>
            <a:xfrm>
              <a:off x="3743130" y="4005804"/>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08" name="Inhaltsplatzhalter 5">
              <a:extLst>
                <a:ext uri="{FF2B5EF4-FFF2-40B4-BE49-F238E27FC236}">
                  <a16:creationId xmlns:a16="http://schemas.microsoft.com/office/drawing/2014/main" id="{52067CE7-6200-28D1-45E4-39E0BE9B32CD}"/>
                </a:ext>
              </a:extLst>
            </p:cNvPr>
            <p:cNvSpPr txBox="1">
              <a:spLocks/>
            </p:cNvSpPr>
            <p:nvPr/>
          </p:nvSpPr>
          <p:spPr>
            <a:xfrm>
              <a:off x="3743130" y="4165837"/>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09" name="Inhaltsplatzhalter 5">
              <a:extLst>
                <a:ext uri="{FF2B5EF4-FFF2-40B4-BE49-F238E27FC236}">
                  <a16:creationId xmlns:a16="http://schemas.microsoft.com/office/drawing/2014/main" id="{0C2A0015-A99A-8381-62B0-E01AC11795DD}"/>
                </a:ext>
              </a:extLst>
            </p:cNvPr>
            <p:cNvSpPr txBox="1">
              <a:spLocks/>
            </p:cNvSpPr>
            <p:nvPr/>
          </p:nvSpPr>
          <p:spPr>
            <a:xfrm>
              <a:off x="3743130" y="4325870"/>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10" name="Inhaltsplatzhalter 5">
              <a:extLst>
                <a:ext uri="{FF2B5EF4-FFF2-40B4-BE49-F238E27FC236}">
                  <a16:creationId xmlns:a16="http://schemas.microsoft.com/office/drawing/2014/main" id="{5A7FC088-6CF1-CEF5-2212-86D9A047A2A8}"/>
                </a:ext>
              </a:extLst>
            </p:cNvPr>
            <p:cNvSpPr txBox="1">
              <a:spLocks/>
            </p:cNvSpPr>
            <p:nvPr/>
          </p:nvSpPr>
          <p:spPr>
            <a:xfrm>
              <a:off x="3743130" y="4485903"/>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11" name="Inhaltsplatzhalter 5">
              <a:extLst>
                <a:ext uri="{FF2B5EF4-FFF2-40B4-BE49-F238E27FC236}">
                  <a16:creationId xmlns:a16="http://schemas.microsoft.com/office/drawing/2014/main" id="{3CBD2390-F4CF-7DAF-5E81-97767A4C3D17}"/>
                </a:ext>
              </a:extLst>
            </p:cNvPr>
            <p:cNvSpPr txBox="1">
              <a:spLocks/>
            </p:cNvSpPr>
            <p:nvPr/>
          </p:nvSpPr>
          <p:spPr>
            <a:xfrm>
              <a:off x="3743130" y="2885573"/>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12" name="Inhaltsplatzhalter 5">
              <a:extLst>
                <a:ext uri="{FF2B5EF4-FFF2-40B4-BE49-F238E27FC236}">
                  <a16:creationId xmlns:a16="http://schemas.microsoft.com/office/drawing/2014/main" id="{CB66CCB5-60B0-BEA6-C8EB-BF890225F74A}"/>
                </a:ext>
              </a:extLst>
            </p:cNvPr>
            <p:cNvSpPr txBox="1">
              <a:spLocks/>
            </p:cNvSpPr>
            <p:nvPr/>
          </p:nvSpPr>
          <p:spPr>
            <a:xfrm>
              <a:off x="3743130" y="3205639"/>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13" name="Inhaltsplatzhalter 5">
              <a:extLst>
                <a:ext uri="{FF2B5EF4-FFF2-40B4-BE49-F238E27FC236}">
                  <a16:creationId xmlns:a16="http://schemas.microsoft.com/office/drawing/2014/main" id="{B4499741-CAF4-18FC-740B-2E74358FD617}"/>
                </a:ext>
              </a:extLst>
            </p:cNvPr>
            <p:cNvSpPr txBox="1">
              <a:spLocks/>
            </p:cNvSpPr>
            <p:nvPr/>
          </p:nvSpPr>
          <p:spPr>
            <a:xfrm>
              <a:off x="3743130" y="3525705"/>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14" name="Inhaltsplatzhalter 5">
              <a:extLst>
                <a:ext uri="{FF2B5EF4-FFF2-40B4-BE49-F238E27FC236}">
                  <a16:creationId xmlns:a16="http://schemas.microsoft.com/office/drawing/2014/main" id="{F2CCDF9A-7B14-B4DB-F19E-4F139D0FA3B4}"/>
                </a:ext>
              </a:extLst>
            </p:cNvPr>
            <p:cNvSpPr txBox="1">
              <a:spLocks/>
            </p:cNvSpPr>
            <p:nvPr/>
          </p:nvSpPr>
          <p:spPr>
            <a:xfrm>
              <a:off x="3743130" y="3845771"/>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15" name="Inhaltsplatzhalter 5">
              <a:extLst>
                <a:ext uri="{FF2B5EF4-FFF2-40B4-BE49-F238E27FC236}">
                  <a16:creationId xmlns:a16="http://schemas.microsoft.com/office/drawing/2014/main" id="{E2860C75-1CD8-5FD9-19A2-EE2201458C01}"/>
                </a:ext>
              </a:extLst>
            </p:cNvPr>
            <p:cNvSpPr txBox="1">
              <a:spLocks/>
            </p:cNvSpPr>
            <p:nvPr/>
          </p:nvSpPr>
          <p:spPr>
            <a:xfrm>
              <a:off x="3743130" y="4645936"/>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16" name="Inhaltsplatzhalter 5">
              <a:extLst>
                <a:ext uri="{FF2B5EF4-FFF2-40B4-BE49-F238E27FC236}">
                  <a16:creationId xmlns:a16="http://schemas.microsoft.com/office/drawing/2014/main" id="{7E8018BA-FE7B-CA29-CDEA-A32F6372813B}"/>
                </a:ext>
              </a:extLst>
            </p:cNvPr>
            <p:cNvSpPr txBox="1">
              <a:spLocks/>
            </p:cNvSpPr>
            <p:nvPr/>
          </p:nvSpPr>
          <p:spPr>
            <a:xfrm>
              <a:off x="3743131" y="4805969"/>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17" name="Inhaltsplatzhalter 5">
              <a:extLst>
                <a:ext uri="{FF2B5EF4-FFF2-40B4-BE49-F238E27FC236}">
                  <a16:creationId xmlns:a16="http://schemas.microsoft.com/office/drawing/2014/main" id="{D27BA97B-ADFD-41AE-D01D-21FA116E1A5B}"/>
                </a:ext>
              </a:extLst>
            </p:cNvPr>
            <p:cNvSpPr txBox="1">
              <a:spLocks/>
            </p:cNvSpPr>
            <p:nvPr/>
          </p:nvSpPr>
          <p:spPr>
            <a:xfrm>
              <a:off x="3743131" y="4966002"/>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18" name="Inhaltsplatzhalter 5">
              <a:extLst>
                <a:ext uri="{FF2B5EF4-FFF2-40B4-BE49-F238E27FC236}">
                  <a16:creationId xmlns:a16="http://schemas.microsoft.com/office/drawing/2014/main" id="{AB388453-B355-D5FC-FAD7-80937A27109A}"/>
                </a:ext>
              </a:extLst>
            </p:cNvPr>
            <p:cNvSpPr txBox="1">
              <a:spLocks/>
            </p:cNvSpPr>
            <p:nvPr/>
          </p:nvSpPr>
          <p:spPr>
            <a:xfrm>
              <a:off x="3743131" y="5126035"/>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sp>
          <p:nvSpPr>
            <p:cNvPr id="119" name="Inhaltsplatzhalter 5">
              <a:extLst>
                <a:ext uri="{FF2B5EF4-FFF2-40B4-BE49-F238E27FC236}">
                  <a16:creationId xmlns:a16="http://schemas.microsoft.com/office/drawing/2014/main" id="{F3DF43C0-06ED-8384-6847-05C00FB46E31}"/>
                </a:ext>
              </a:extLst>
            </p:cNvPr>
            <p:cNvSpPr txBox="1">
              <a:spLocks/>
            </p:cNvSpPr>
            <p:nvPr/>
          </p:nvSpPr>
          <p:spPr>
            <a:xfrm>
              <a:off x="3743131" y="5286056"/>
              <a:ext cx="144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b="0" dirty="0">
                  <a:latin typeface="Allianz Neo" panose="020B0504020203020204" pitchFamily="34" charset="0"/>
                </a:rPr>
                <a:t>%</a:t>
              </a:r>
            </a:p>
          </p:txBody>
        </p:sp>
      </p:grpSp>
      <p:sp>
        <p:nvSpPr>
          <p:cNvPr id="2" name="Textplatzhalter 4">
            <a:extLst>
              <a:ext uri="{FF2B5EF4-FFF2-40B4-BE49-F238E27FC236}">
                <a16:creationId xmlns:a16="http://schemas.microsoft.com/office/drawing/2014/main" id="{A7A2BFC2-1955-4661-DB90-40104FD918E3}"/>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spTree>
    <p:extLst>
      <p:ext uri="{BB962C8B-B14F-4D97-AF65-F5344CB8AC3E}">
        <p14:creationId xmlns:p14="http://schemas.microsoft.com/office/powerpoint/2010/main" val="3175593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E2C24F9D-9679-4584-AB89-DDF35E96D2FA}"/>
              </a:ext>
            </a:extLst>
          </p:cNvPr>
          <p:cNvSpPr>
            <a:spLocks noGrp="1"/>
          </p:cNvSpPr>
          <p:nvPr>
            <p:ph type="sldNum" sz="quarter" idx="11"/>
          </p:nvPr>
        </p:nvSpPr>
        <p:spPr/>
        <p:txBody>
          <a:bodyPr/>
          <a:lstStyle/>
          <a:p>
            <a:fld id="{56C449F3-BD9D-48DC-BFF1-0F66671DA7C6}" type="slidenum">
              <a:rPr lang="de-DE" smtClean="0">
                <a:latin typeface="Allianz Neo" panose="020B0504020203020204" pitchFamily="34" charset="0"/>
              </a:rPr>
              <a:pPr/>
              <a:t>25</a:t>
            </a:fld>
            <a:endParaRPr lang="de-DE" dirty="0">
              <a:latin typeface="Allianz Neo" panose="020B0504020203020204" pitchFamily="34" charset="0"/>
            </a:endParaRPr>
          </a:p>
        </p:txBody>
      </p:sp>
      <p:sp>
        <p:nvSpPr>
          <p:cNvPr id="34" name="Titel 5">
            <a:extLst>
              <a:ext uri="{FF2B5EF4-FFF2-40B4-BE49-F238E27FC236}">
                <a16:creationId xmlns:a16="http://schemas.microsoft.com/office/drawing/2014/main" id="{F35C5E94-32B0-FE7F-A4C2-B3A5B3F2A4DE}"/>
              </a:ext>
            </a:extLst>
          </p:cNvPr>
          <p:cNvSpPr txBox="1">
            <a:spLocks/>
          </p:cNvSpPr>
          <p:nvPr/>
        </p:nvSpPr>
        <p:spPr>
          <a:xfrm>
            <a:off x="479424" y="905315"/>
            <a:ext cx="10964156" cy="430887"/>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rgbClr val="13A0D3"/>
                </a:solidFill>
                <a:latin typeface="Allianz Neo" panose="020B0504020203020204" pitchFamily="34" charset="0"/>
              </a:rPr>
              <a:t>Marktentwicklung</a:t>
            </a:r>
            <a:r>
              <a:rPr lang="de-DE" dirty="0">
                <a:latin typeface="Allianz Neo" panose="020B0504020203020204" pitchFamily="34" charset="0"/>
              </a:rPr>
              <a:t> und Trends</a:t>
            </a:r>
          </a:p>
        </p:txBody>
      </p:sp>
      <p:sp>
        <p:nvSpPr>
          <p:cNvPr id="35" name="Textplatzhalter 14">
            <a:extLst>
              <a:ext uri="{FF2B5EF4-FFF2-40B4-BE49-F238E27FC236}">
                <a16:creationId xmlns:a16="http://schemas.microsoft.com/office/drawing/2014/main" id="{9B559A7C-4EA0-A309-FCFA-62B49B121139}"/>
              </a:ext>
            </a:extLst>
          </p:cNvPr>
          <p:cNvSpPr txBox="1">
            <a:spLocks/>
          </p:cNvSpPr>
          <p:nvPr/>
        </p:nvSpPr>
        <p:spPr>
          <a:xfrm>
            <a:off x="479424" y="1469516"/>
            <a:ext cx="7496958" cy="43088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latin typeface="Allianz Neo" panose="020B0504020203020204" pitchFamily="34" charset="0"/>
              </a:rPr>
              <a:t>KUBUS</a:t>
            </a:r>
            <a:r>
              <a:rPr lang="de-DE" sz="1400" dirty="0">
                <a:latin typeface="Allianz Neo" panose="020B0504020203020204" pitchFamily="34" charset="0"/>
              </a:rPr>
              <a:t> Makler 2023 </a:t>
            </a:r>
            <a:r>
              <a:rPr lang="de-DE" sz="1400" b="1" dirty="0">
                <a:latin typeface="Allianz Neo" panose="020B0504020203020204" pitchFamily="34" charset="0"/>
              </a:rPr>
              <a:t>„</a:t>
            </a:r>
            <a:r>
              <a:rPr lang="de-DE" sz="1400" dirty="0">
                <a:latin typeface="Allianz Neo" panose="020B0504020203020204" pitchFamily="34" charset="0"/>
              </a:rPr>
              <a:t>Studie“ : Im Fünfjahres-Blick erzielt die Allianz oftmals neue Bestwerte, stetige positive Entwicklung bei Maklerportal und Angebots-Software.</a:t>
            </a:r>
            <a:endParaRPr lang="de-DE" sz="1400" dirty="0">
              <a:latin typeface="Allianz Neo" panose="020B0504020203020204" pitchFamily="34" charset="0"/>
              <a:cs typeface="Arial"/>
            </a:endParaRPr>
          </a:p>
        </p:txBody>
      </p:sp>
      <p:grpSp>
        <p:nvGrpSpPr>
          <p:cNvPr id="187" name="Gruppieren 186">
            <a:extLst>
              <a:ext uri="{FF2B5EF4-FFF2-40B4-BE49-F238E27FC236}">
                <a16:creationId xmlns:a16="http://schemas.microsoft.com/office/drawing/2014/main" id="{355A3938-CD79-3A7D-A2B3-643DF7A3BB9D}"/>
              </a:ext>
            </a:extLst>
          </p:cNvPr>
          <p:cNvGrpSpPr/>
          <p:nvPr/>
        </p:nvGrpSpPr>
        <p:grpSpPr>
          <a:xfrm>
            <a:off x="479426" y="3113626"/>
            <a:ext cx="11249989" cy="1464748"/>
            <a:chOff x="479426" y="2818202"/>
            <a:chExt cx="11249989" cy="1464748"/>
          </a:xfrm>
        </p:grpSpPr>
        <p:sp>
          <p:nvSpPr>
            <p:cNvPr id="101" name="Freihandform 100">
              <a:extLst>
                <a:ext uri="{FF2B5EF4-FFF2-40B4-BE49-F238E27FC236}">
                  <a16:creationId xmlns:a16="http://schemas.microsoft.com/office/drawing/2014/main" id="{DBE2B523-C680-9941-29BC-26ECEA3665FE}"/>
                </a:ext>
              </a:extLst>
            </p:cNvPr>
            <p:cNvSpPr/>
            <p:nvPr/>
          </p:nvSpPr>
          <p:spPr>
            <a:xfrm>
              <a:off x="479427" y="4090762"/>
              <a:ext cx="1552555" cy="9460"/>
            </a:xfrm>
            <a:custGeom>
              <a:avLst/>
              <a:gdLst>
                <a:gd name="connsiteX0" fmla="*/ 0 w 1552555"/>
                <a:gd name="connsiteY0" fmla="*/ 0 h 9460"/>
                <a:gd name="connsiteX1" fmla="*/ 1552556 w 1552555"/>
                <a:gd name="connsiteY1" fmla="*/ 0 h 9460"/>
              </a:gdLst>
              <a:ahLst/>
              <a:cxnLst>
                <a:cxn ang="0">
                  <a:pos x="connsiteX0" y="connsiteY0"/>
                </a:cxn>
                <a:cxn ang="0">
                  <a:pos x="connsiteX1" y="connsiteY1"/>
                </a:cxn>
              </a:cxnLst>
              <a:rect l="l" t="t" r="r" b="b"/>
              <a:pathLst>
                <a:path w="1552555" h="9460">
                  <a:moveTo>
                    <a:pt x="0" y="0"/>
                  </a:moveTo>
                  <a:lnTo>
                    <a:pt x="1552556" y="0"/>
                  </a:lnTo>
                </a:path>
              </a:pathLst>
            </a:custGeom>
            <a:ln w="12700" cap="flat">
              <a:solidFill>
                <a:srgbClr val="414141"/>
              </a:solidFill>
              <a:prstDash val="solid"/>
              <a:miter/>
            </a:ln>
          </p:spPr>
          <p:txBody>
            <a:bodyPr rtlCol="0" anchor="ctr"/>
            <a:lstStyle/>
            <a:p>
              <a:endParaRPr lang="de-DE" dirty="0">
                <a:latin typeface="Allianz Neo" panose="020B0504020203020204" pitchFamily="34" charset="0"/>
              </a:endParaRPr>
            </a:p>
          </p:txBody>
        </p:sp>
        <p:sp>
          <p:nvSpPr>
            <p:cNvPr id="102" name="Freihandform 101">
              <a:extLst>
                <a:ext uri="{FF2B5EF4-FFF2-40B4-BE49-F238E27FC236}">
                  <a16:creationId xmlns:a16="http://schemas.microsoft.com/office/drawing/2014/main" id="{6DC94358-FC10-5BFB-DEDE-805007E007B8}"/>
                </a:ext>
              </a:extLst>
            </p:cNvPr>
            <p:cNvSpPr/>
            <p:nvPr/>
          </p:nvSpPr>
          <p:spPr>
            <a:xfrm>
              <a:off x="2900364" y="4090762"/>
              <a:ext cx="1552554" cy="9460"/>
            </a:xfrm>
            <a:custGeom>
              <a:avLst/>
              <a:gdLst>
                <a:gd name="connsiteX0" fmla="*/ 0 w 1552554"/>
                <a:gd name="connsiteY0" fmla="*/ 0 h 9460"/>
                <a:gd name="connsiteX1" fmla="*/ 1552555 w 1552554"/>
                <a:gd name="connsiteY1" fmla="*/ 0 h 9460"/>
              </a:gdLst>
              <a:ahLst/>
              <a:cxnLst>
                <a:cxn ang="0">
                  <a:pos x="connsiteX0" y="connsiteY0"/>
                </a:cxn>
                <a:cxn ang="0">
                  <a:pos x="connsiteX1" y="connsiteY1"/>
                </a:cxn>
              </a:cxnLst>
              <a:rect l="l" t="t" r="r" b="b"/>
              <a:pathLst>
                <a:path w="1552554" h="9460">
                  <a:moveTo>
                    <a:pt x="0" y="0"/>
                  </a:moveTo>
                  <a:lnTo>
                    <a:pt x="1552555" y="0"/>
                  </a:lnTo>
                </a:path>
              </a:pathLst>
            </a:custGeom>
            <a:ln w="12700" cap="flat">
              <a:solidFill>
                <a:srgbClr val="414141"/>
              </a:solidFill>
              <a:prstDash val="solid"/>
              <a:miter/>
            </a:ln>
          </p:spPr>
          <p:txBody>
            <a:bodyPr rtlCol="0" anchor="ctr"/>
            <a:lstStyle/>
            <a:p>
              <a:endParaRPr lang="de-DE" dirty="0">
                <a:latin typeface="Allianz Neo" panose="020B0504020203020204" pitchFamily="34" charset="0"/>
              </a:endParaRPr>
            </a:p>
          </p:txBody>
        </p:sp>
        <p:sp>
          <p:nvSpPr>
            <p:cNvPr id="107" name="Freihandform 106">
              <a:extLst>
                <a:ext uri="{FF2B5EF4-FFF2-40B4-BE49-F238E27FC236}">
                  <a16:creationId xmlns:a16="http://schemas.microsoft.com/office/drawing/2014/main" id="{A68E3D6F-19A2-FB60-FB20-1EC7B44AE75B}"/>
                </a:ext>
              </a:extLst>
            </p:cNvPr>
            <p:cNvSpPr/>
            <p:nvPr/>
          </p:nvSpPr>
          <p:spPr>
            <a:xfrm>
              <a:off x="5321301" y="4090762"/>
              <a:ext cx="1552555" cy="9460"/>
            </a:xfrm>
            <a:custGeom>
              <a:avLst/>
              <a:gdLst>
                <a:gd name="connsiteX0" fmla="*/ 0 w 1552555"/>
                <a:gd name="connsiteY0" fmla="*/ 0 h 9460"/>
                <a:gd name="connsiteX1" fmla="*/ 1552556 w 1552555"/>
                <a:gd name="connsiteY1" fmla="*/ 0 h 9460"/>
              </a:gdLst>
              <a:ahLst/>
              <a:cxnLst>
                <a:cxn ang="0">
                  <a:pos x="connsiteX0" y="connsiteY0"/>
                </a:cxn>
                <a:cxn ang="0">
                  <a:pos x="connsiteX1" y="connsiteY1"/>
                </a:cxn>
              </a:cxnLst>
              <a:rect l="l" t="t" r="r" b="b"/>
              <a:pathLst>
                <a:path w="1552555" h="9460">
                  <a:moveTo>
                    <a:pt x="0" y="0"/>
                  </a:moveTo>
                  <a:lnTo>
                    <a:pt x="1552556" y="0"/>
                  </a:lnTo>
                </a:path>
              </a:pathLst>
            </a:custGeom>
            <a:ln w="12700" cap="flat">
              <a:solidFill>
                <a:srgbClr val="414141"/>
              </a:solidFill>
              <a:prstDash val="solid"/>
              <a:miter/>
            </a:ln>
          </p:spPr>
          <p:txBody>
            <a:bodyPr rtlCol="0" anchor="ctr"/>
            <a:lstStyle/>
            <a:p>
              <a:endParaRPr lang="de-DE" dirty="0">
                <a:latin typeface="Allianz Neo" panose="020B0504020203020204" pitchFamily="34" charset="0"/>
              </a:endParaRPr>
            </a:p>
          </p:txBody>
        </p:sp>
        <p:sp>
          <p:nvSpPr>
            <p:cNvPr id="110" name="Freihandform 109">
              <a:extLst>
                <a:ext uri="{FF2B5EF4-FFF2-40B4-BE49-F238E27FC236}">
                  <a16:creationId xmlns:a16="http://schemas.microsoft.com/office/drawing/2014/main" id="{923F822A-202B-0CFF-FD7A-4FDDB54BC8D2}"/>
                </a:ext>
              </a:extLst>
            </p:cNvPr>
            <p:cNvSpPr/>
            <p:nvPr/>
          </p:nvSpPr>
          <p:spPr>
            <a:xfrm>
              <a:off x="7742239" y="4090762"/>
              <a:ext cx="1552554" cy="9460"/>
            </a:xfrm>
            <a:custGeom>
              <a:avLst/>
              <a:gdLst>
                <a:gd name="connsiteX0" fmla="*/ 0 w 1552554"/>
                <a:gd name="connsiteY0" fmla="*/ 0 h 9460"/>
                <a:gd name="connsiteX1" fmla="*/ 1552555 w 1552554"/>
                <a:gd name="connsiteY1" fmla="*/ 0 h 9460"/>
              </a:gdLst>
              <a:ahLst/>
              <a:cxnLst>
                <a:cxn ang="0">
                  <a:pos x="connsiteX0" y="connsiteY0"/>
                </a:cxn>
                <a:cxn ang="0">
                  <a:pos x="connsiteX1" y="connsiteY1"/>
                </a:cxn>
              </a:cxnLst>
              <a:rect l="l" t="t" r="r" b="b"/>
              <a:pathLst>
                <a:path w="1552554" h="9460">
                  <a:moveTo>
                    <a:pt x="0" y="0"/>
                  </a:moveTo>
                  <a:lnTo>
                    <a:pt x="1552555" y="0"/>
                  </a:lnTo>
                </a:path>
              </a:pathLst>
            </a:custGeom>
            <a:ln w="12700" cap="flat">
              <a:solidFill>
                <a:srgbClr val="414141"/>
              </a:solidFill>
              <a:prstDash val="solid"/>
              <a:miter/>
            </a:ln>
          </p:spPr>
          <p:txBody>
            <a:bodyPr rtlCol="0" anchor="ctr"/>
            <a:lstStyle/>
            <a:p>
              <a:endParaRPr lang="de-DE" dirty="0">
                <a:latin typeface="Allianz Neo" panose="020B0504020203020204" pitchFamily="34" charset="0"/>
              </a:endParaRPr>
            </a:p>
          </p:txBody>
        </p:sp>
        <p:grpSp>
          <p:nvGrpSpPr>
            <p:cNvPr id="183" name="Gruppieren 182">
              <a:extLst>
                <a:ext uri="{FF2B5EF4-FFF2-40B4-BE49-F238E27FC236}">
                  <a16:creationId xmlns:a16="http://schemas.microsoft.com/office/drawing/2014/main" id="{7F91D68F-A481-8412-6907-1114942E0C16}"/>
                </a:ext>
              </a:extLst>
            </p:cNvPr>
            <p:cNvGrpSpPr/>
            <p:nvPr/>
          </p:nvGrpSpPr>
          <p:grpSpPr>
            <a:xfrm>
              <a:off x="488932" y="3462570"/>
              <a:ext cx="11217290" cy="554342"/>
              <a:chOff x="488932" y="3249522"/>
              <a:chExt cx="11217290" cy="767390"/>
            </a:xfrm>
          </p:grpSpPr>
          <p:sp>
            <p:nvSpPr>
              <p:cNvPr id="99" name="Freihandform 98">
                <a:extLst>
                  <a:ext uri="{FF2B5EF4-FFF2-40B4-BE49-F238E27FC236}">
                    <a16:creationId xmlns:a16="http://schemas.microsoft.com/office/drawing/2014/main" id="{7DB2EA7E-1439-0862-651D-2AF01D2A68A2}"/>
                  </a:ext>
                </a:extLst>
              </p:cNvPr>
              <p:cNvSpPr/>
              <p:nvPr/>
            </p:nvSpPr>
            <p:spPr>
              <a:xfrm>
                <a:off x="489650" y="3367761"/>
                <a:ext cx="1529718" cy="417937"/>
              </a:xfrm>
              <a:custGeom>
                <a:avLst/>
                <a:gdLst>
                  <a:gd name="connsiteX0" fmla="*/ 0 w 1529718"/>
                  <a:gd name="connsiteY0" fmla="*/ 257185 h 417937"/>
                  <a:gd name="connsiteX1" fmla="*/ 399869 w 1529718"/>
                  <a:gd name="connsiteY1" fmla="*/ 416590 h 417937"/>
                  <a:gd name="connsiteX2" fmla="*/ 753807 w 1529718"/>
                  <a:gd name="connsiteY2" fmla="*/ 396496 h 417937"/>
                  <a:gd name="connsiteX3" fmla="*/ 1039671 w 1529718"/>
                  <a:gd name="connsiteY3" fmla="*/ 369705 h 417937"/>
                  <a:gd name="connsiteX4" fmla="*/ 1529719 w 1529718"/>
                  <a:gd name="connsiteY4" fmla="*/ 0 h 41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718" h="417937">
                    <a:moveTo>
                      <a:pt x="0" y="257185"/>
                    </a:moveTo>
                    <a:cubicBezTo>
                      <a:pt x="66358" y="294695"/>
                      <a:pt x="270556" y="409892"/>
                      <a:pt x="399869" y="416590"/>
                    </a:cubicBezTo>
                    <a:cubicBezTo>
                      <a:pt x="529191" y="423287"/>
                      <a:pt x="651708" y="403194"/>
                      <a:pt x="753807" y="396496"/>
                    </a:cubicBezTo>
                    <a:cubicBezTo>
                      <a:pt x="855896" y="389798"/>
                      <a:pt x="951194" y="401851"/>
                      <a:pt x="1039671" y="369705"/>
                    </a:cubicBezTo>
                    <a:cubicBezTo>
                      <a:pt x="1128149" y="337559"/>
                      <a:pt x="1475271" y="48219"/>
                      <a:pt x="1529719" y="0"/>
                    </a:cubicBezTo>
                  </a:path>
                </a:pathLst>
              </a:custGeom>
              <a:noFill/>
              <a:ln w="25400" cap="rnd">
                <a:solidFill>
                  <a:srgbClr val="003781"/>
                </a:solidFill>
                <a:prstDash val="solid"/>
                <a:miter/>
              </a:ln>
            </p:spPr>
            <p:txBody>
              <a:bodyPr rtlCol="0" anchor="ctr"/>
              <a:lstStyle/>
              <a:p>
                <a:endParaRPr lang="de-DE" dirty="0">
                  <a:latin typeface="Allianz Neo" panose="020B0504020203020204" pitchFamily="34" charset="0"/>
                </a:endParaRPr>
              </a:p>
            </p:txBody>
          </p:sp>
          <p:sp>
            <p:nvSpPr>
              <p:cNvPr id="100" name="Freihandform 99">
                <a:extLst>
                  <a:ext uri="{FF2B5EF4-FFF2-40B4-BE49-F238E27FC236}">
                    <a16:creationId xmlns:a16="http://schemas.microsoft.com/office/drawing/2014/main" id="{E3C037AB-C136-B7CA-5A3C-FCD3C1E3A0F2}"/>
                  </a:ext>
                </a:extLst>
              </p:cNvPr>
              <p:cNvSpPr/>
              <p:nvPr/>
            </p:nvSpPr>
            <p:spPr>
              <a:xfrm>
                <a:off x="488932" y="3706578"/>
                <a:ext cx="1533544" cy="310334"/>
              </a:xfrm>
              <a:custGeom>
                <a:avLst/>
                <a:gdLst>
                  <a:gd name="connsiteX0" fmla="*/ 0 w 1533544"/>
                  <a:gd name="connsiteY0" fmla="*/ 240034 h 310334"/>
                  <a:gd name="connsiteX1" fmla="*/ 345231 w 1533544"/>
                  <a:gd name="connsiteY1" fmla="*/ 304373 h 310334"/>
                  <a:gd name="connsiteX2" fmla="*/ 886941 w 1533544"/>
                  <a:gd name="connsiteY2" fmla="*/ 14748 h 310334"/>
                  <a:gd name="connsiteX3" fmla="*/ 1533545 w 1533544"/>
                  <a:gd name="connsiteY3" fmla="*/ 0 h 310334"/>
                </a:gdLst>
                <a:ahLst/>
                <a:cxnLst>
                  <a:cxn ang="0">
                    <a:pos x="connsiteX0" y="connsiteY0"/>
                  </a:cxn>
                  <a:cxn ang="0">
                    <a:pos x="connsiteX1" y="connsiteY1"/>
                  </a:cxn>
                  <a:cxn ang="0">
                    <a:pos x="connsiteX2" y="connsiteY2"/>
                  </a:cxn>
                  <a:cxn ang="0">
                    <a:pos x="connsiteX3" y="connsiteY3"/>
                  </a:cxn>
                </a:cxnLst>
                <a:rect l="l" t="t" r="r" b="b"/>
                <a:pathLst>
                  <a:path w="1533544" h="310334">
                    <a:moveTo>
                      <a:pt x="0" y="240034"/>
                    </a:moveTo>
                    <a:cubicBezTo>
                      <a:pt x="59524" y="261480"/>
                      <a:pt x="236326" y="330918"/>
                      <a:pt x="345231" y="304373"/>
                    </a:cubicBezTo>
                    <a:cubicBezTo>
                      <a:pt x="543250" y="256097"/>
                      <a:pt x="696146" y="40282"/>
                      <a:pt x="886941" y="14748"/>
                    </a:cubicBezTo>
                    <a:cubicBezTo>
                      <a:pt x="1088116" y="-12166"/>
                      <a:pt x="1447758" y="9385"/>
                      <a:pt x="1533545" y="0"/>
                    </a:cubicBezTo>
                  </a:path>
                </a:pathLst>
              </a:custGeom>
              <a:noFill/>
              <a:ln w="25400" cap="rnd">
                <a:solidFill>
                  <a:srgbClr val="13A0D3"/>
                </a:solidFill>
                <a:prstDash val="solid"/>
                <a:miter/>
              </a:ln>
            </p:spPr>
            <p:txBody>
              <a:bodyPr rtlCol="0" anchor="ctr"/>
              <a:lstStyle/>
              <a:p>
                <a:endParaRPr lang="de-DE" dirty="0">
                  <a:latin typeface="Allianz Neo" panose="020B0504020203020204" pitchFamily="34" charset="0"/>
                </a:endParaRPr>
              </a:p>
            </p:txBody>
          </p:sp>
          <p:sp>
            <p:nvSpPr>
              <p:cNvPr id="103" name="Freihandform 102">
                <a:extLst>
                  <a:ext uri="{FF2B5EF4-FFF2-40B4-BE49-F238E27FC236}">
                    <a16:creationId xmlns:a16="http://schemas.microsoft.com/office/drawing/2014/main" id="{5AF83247-82B0-E89C-4EE4-8946048EC84E}"/>
                  </a:ext>
                </a:extLst>
              </p:cNvPr>
              <p:cNvSpPr/>
              <p:nvPr/>
            </p:nvSpPr>
            <p:spPr>
              <a:xfrm>
                <a:off x="2909869" y="3249522"/>
                <a:ext cx="1531966" cy="149906"/>
              </a:xfrm>
              <a:custGeom>
                <a:avLst/>
                <a:gdLst>
                  <a:gd name="connsiteX0" fmla="*/ 0 w 1531966"/>
                  <a:gd name="connsiteY0" fmla="*/ 149906 h 149906"/>
                  <a:gd name="connsiteX1" fmla="*/ 417188 w 1531966"/>
                  <a:gd name="connsiteY1" fmla="*/ 32117 h 149906"/>
                  <a:gd name="connsiteX2" fmla="*/ 1066909 w 1531966"/>
                  <a:gd name="connsiteY2" fmla="*/ 105737 h 149906"/>
                  <a:gd name="connsiteX3" fmla="*/ 1531967 w 1531966"/>
                  <a:gd name="connsiteY3" fmla="*/ 0 h 149906"/>
                </a:gdLst>
                <a:ahLst/>
                <a:cxnLst>
                  <a:cxn ang="0">
                    <a:pos x="connsiteX0" y="connsiteY0"/>
                  </a:cxn>
                  <a:cxn ang="0">
                    <a:pos x="connsiteX1" y="connsiteY1"/>
                  </a:cxn>
                  <a:cxn ang="0">
                    <a:pos x="connsiteX2" y="connsiteY2"/>
                  </a:cxn>
                  <a:cxn ang="0">
                    <a:pos x="connsiteX3" y="connsiteY3"/>
                  </a:cxn>
                </a:cxnLst>
                <a:rect l="l" t="t" r="r" b="b"/>
                <a:pathLst>
                  <a:path w="1531966" h="149906">
                    <a:moveTo>
                      <a:pt x="0" y="149906"/>
                    </a:moveTo>
                    <a:cubicBezTo>
                      <a:pt x="61548" y="132509"/>
                      <a:pt x="266725" y="38815"/>
                      <a:pt x="417188" y="32117"/>
                    </a:cubicBezTo>
                    <a:cubicBezTo>
                      <a:pt x="567651" y="25429"/>
                      <a:pt x="895924" y="105737"/>
                      <a:pt x="1066909" y="105737"/>
                    </a:cubicBezTo>
                    <a:cubicBezTo>
                      <a:pt x="1237885" y="105737"/>
                      <a:pt x="1531967" y="0"/>
                      <a:pt x="1531967" y="0"/>
                    </a:cubicBezTo>
                  </a:path>
                </a:pathLst>
              </a:custGeom>
              <a:noFill/>
              <a:ln w="25400" cap="rnd">
                <a:solidFill>
                  <a:srgbClr val="003781"/>
                </a:solidFill>
                <a:prstDash val="solid"/>
                <a:miter/>
              </a:ln>
            </p:spPr>
            <p:txBody>
              <a:bodyPr rtlCol="0" anchor="ctr"/>
              <a:lstStyle/>
              <a:p>
                <a:endParaRPr lang="de-DE" dirty="0">
                  <a:latin typeface="Allianz Neo" panose="020B0504020203020204" pitchFamily="34" charset="0"/>
                </a:endParaRPr>
              </a:p>
            </p:txBody>
          </p:sp>
          <p:sp>
            <p:nvSpPr>
              <p:cNvPr id="104" name="Freihandform 103">
                <a:extLst>
                  <a:ext uri="{FF2B5EF4-FFF2-40B4-BE49-F238E27FC236}">
                    <a16:creationId xmlns:a16="http://schemas.microsoft.com/office/drawing/2014/main" id="{31DFF597-566E-0701-585D-E50231336B74}"/>
                  </a:ext>
                </a:extLst>
              </p:cNvPr>
              <p:cNvSpPr/>
              <p:nvPr/>
            </p:nvSpPr>
            <p:spPr>
              <a:xfrm>
                <a:off x="2911787" y="3718081"/>
                <a:ext cx="1531636" cy="253553"/>
              </a:xfrm>
              <a:custGeom>
                <a:avLst/>
                <a:gdLst>
                  <a:gd name="connsiteX0" fmla="*/ 0 w 1531636"/>
                  <a:gd name="connsiteY0" fmla="*/ 253554 h 253553"/>
                  <a:gd name="connsiteX1" fmla="*/ 437634 w 1531636"/>
                  <a:gd name="connsiteY1" fmla="*/ 3246 h 253553"/>
                  <a:gd name="connsiteX2" fmla="*/ 738113 w 1531636"/>
                  <a:gd name="connsiteY2" fmla="*/ 46158 h 253553"/>
                  <a:gd name="connsiteX3" fmla="*/ 1531636 w 1531636"/>
                  <a:gd name="connsiteY3" fmla="*/ 56876 h 253553"/>
                </a:gdLst>
                <a:ahLst/>
                <a:cxnLst>
                  <a:cxn ang="0">
                    <a:pos x="connsiteX0" y="connsiteY0"/>
                  </a:cxn>
                  <a:cxn ang="0">
                    <a:pos x="connsiteX1" y="connsiteY1"/>
                  </a:cxn>
                  <a:cxn ang="0">
                    <a:pos x="connsiteX2" y="connsiteY2"/>
                  </a:cxn>
                  <a:cxn ang="0">
                    <a:pos x="connsiteX3" y="connsiteY3"/>
                  </a:cxn>
                </a:cxnLst>
                <a:rect l="l" t="t" r="r" b="b"/>
                <a:pathLst>
                  <a:path w="1531636" h="253553">
                    <a:moveTo>
                      <a:pt x="0" y="253554"/>
                    </a:moveTo>
                    <a:cubicBezTo>
                      <a:pt x="27357" y="228125"/>
                      <a:pt x="348976" y="15753"/>
                      <a:pt x="437634" y="3246"/>
                    </a:cubicBezTo>
                    <a:cubicBezTo>
                      <a:pt x="551662" y="-12846"/>
                      <a:pt x="635311" y="35572"/>
                      <a:pt x="738113" y="46158"/>
                    </a:cubicBezTo>
                    <a:cubicBezTo>
                      <a:pt x="972521" y="70291"/>
                      <a:pt x="1531636" y="56876"/>
                      <a:pt x="1531636" y="56876"/>
                    </a:cubicBezTo>
                  </a:path>
                </a:pathLst>
              </a:custGeom>
              <a:noFill/>
              <a:ln w="25400" cap="rnd">
                <a:solidFill>
                  <a:srgbClr val="13A0D3"/>
                </a:solidFill>
                <a:prstDash val="solid"/>
                <a:miter/>
              </a:ln>
            </p:spPr>
            <p:txBody>
              <a:bodyPr rtlCol="0" anchor="ctr"/>
              <a:lstStyle/>
              <a:p>
                <a:endParaRPr lang="de-DE" dirty="0">
                  <a:latin typeface="Allianz Neo" panose="020B0504020203020204" pitchFamily="34" charset="0"/>
                </a:endParaRPr>
              </a:p>
            </p:txBody>
          </p:sp>
          <p:sp>
            <p:nvSpPr>
              <p:cNvPr id="105" name="Freihandform 104">
                <a:extLst>
                  <a:ext uri="{FF2B5EF4-FFF2-40B4-BE49-F238E27FC236}">
                    <a16:creationId xmlns:a16="http://schemas.microsoft.com/office/drawing/2014/main" id="{3A98896F-8C54-3067-2A32-E21917A82128}"/>
                  </a:ext>
                </a:extLst>
              </p:cNvPr>
              <p:cNvSpPr/>
              <p:nvPr/>
            </p:nvSpPr>
            <p:spPr>
              <a:xfrm>
                <a:off x="5330806" y="3382208"/>
                <a:ext cx="1532318" cy="188103"/>
              </a:xfrm>
              <a:custGeom>
                <a:avLst/>
                <a:gdLst>
                  <a:gd name="connsiteX0" fmla="*/ 0 w 1532318"/>
                  <a:gd name="connsiteY0" fmla="*/ 6698 h 188103"/>
                  <a:gd name="connsiteX1" fmla="*/ 338216 w 1532318"/>
                  <a:gd name="connsiteY1" fmla="*/ 44217 h 188103"/>
                  <a:gd name="connsiteX2" fmla="*/ 745452 w 1532318"/>
                  <a:gd name="connsiteY2" fmla="*/ 49581 h 188103"/>
                  <a:gd name="connsiteX3" fmla="*/ 1118182 w 1532318"/>
                  <a:gd name="connsiteY3" fmla="*/ 187605 h 188103"/>
                  <a:gd name="connsiteX4" fmla="*/ 1532319 w 1532318"/>
                  <a:gd name="connsiteY4" fmla="*/ 0 h 18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318" h="188103">
                    <a:moveTo>
                      <a:pt x="0" y="6698"/>
                    </a:moveTo>
                    <a:cubicBezTo>
                      <a:pt x="56948" y="17416"/>
                      <a:pt x="248484" y="38863"/>
                      <a:pt x="338216" y="44217"/>
                    </a:cubicBezTo>
                    <a:cubicBezTo>
                      <a:pt x="427948" y="49581"/>
                      <a:pt x="635016" y="28135"/>
                      <a:pt x="745452" y="49581"/>
                    </a:cubicBezTo>
                    <a:cubicBezTo>
                      <a:pt x="855896" y="71018"/>
                      <a:pt x="987034" y="196990"/>
                      <a:pt x="1118182" y="187605"/>
                    </a:cubicBezTo>
                    <a:cubicBezTo>
                      <a:pt x="1249330" y="178230"/>
                      <a:pt x="1497814" y="9375"/>
                      <a:pt x="1532319" y="0"/>
                    </a:cubicBezTo>
                  </a:path>
                </a:pathLst>
              </a:custGeom>
              <a:noFill/>
              <a:ln w="25400" cap="rnd">
                <a:solidFill>
                  <a:srgbClr val="003781"/>
                </a:solidFill>
                <a:prstDash val="solid"/>
                <a:miter/>
              </a:ln>
            </p:spPr>
            <p:txBody>
              <a:bodyPr rtlCol="0" anchor="ctr"/>
              <a:lstStyle/>
              <a:p>
                <a:endParaRPr lang="de-DE" dirty="0">
                  <a:latin typeface="Allianz Neo" panose="020B0504020203020204" pitchFamily="34" charset="0"/>
                </a:endParaRPr>
              </a:p>
            </p:txBody>
          </p:sp>
          <p:sp>
            <p:nvSpPr>
              <p:cNvPr id="106" name="Freihandform 105">
                <a:extLst>
                  <a:ext uri="{FF2B5EF4-FFF2-40B4-BE49-F238E27FC236}">
                    <a16:creationId xmlns:a16="http://schemas.microsoft.com/office/drawing/2014/main" id="{FBCC2B82-2E49-101B-B397-7AC4F9E1321E}"/>
                  </a:ext>
                </a:extLst>
              </p:cNvPr>
              <p:cNvSpPr/>
              <p:nvPr/>
            </p:nvSpPr>
            <p:spPr>
              <a:xfrm>
                <a:off x="5331375" y="3542991"/>
                <a:ext cx="1532985" cy="194290"/>
              </a:xfrm>
              <a:custGeom>
                <a:avLst/>
                <a:gdLst>
                  <a:gd name="connsiteX0" fmla="*/ 0 w 1532985"/>
                  <a:gd name="connsiteY0" fmla="*/ 194291 h 194290"/>
                  <a:gd name="connsiteX1" fmla="*/ 759244 w 1532985"/>
                  <a:gd name="connsiteY1" fmla="*/ 7 h 194290"/>
                  <a:gd name="connsiteX2" fmla="*/ 1131957 w 1532985"/>
                  <a:gd name="connsiteY2" fmla="*/ 87097 h 194290"/>
                  <a:gd name="connsiteX3" fmla="*/ 1532986 w 1532985"/>
                  <a:gd name="connsiteY3" fmla="*/ 67051 h 194290"/>
                </a:gdLst>
                <a:ahLst/>
                <a:cxnLst>
                  <a:cxn ang="0">
                    <a:pos x="connsiteX0" y="connsiteY0"/>
                  </a:cxn>
                  <a:cxn ang="0">
                    <a:pos x="connsiteX1" y="connsiteY1"/>
                  </a:cxn>
                  <a:cxn ang="0">
                    <a:pos x="connsiteX2" y="connsiteY2"/>
                  </a:cxn>
                  <a:cxn ang="0">
                    <a:pos x="connsiteX3" y="connsiteY3"/>
                  </a:cxn>
                </a:cxnLst>
                <a:rect l="l" t="t" r="r" b="b"/>
                <a:pathLst>
                  <a:path w="1532985" h="194290">
                    <a:moveTo>
                      <a:pt x="0" y="194291"/>
                    </a:moveTo>
                    <a:cubicBezTo>
                      <a:pt x="0" y="194291"/>
                      <a:pt x="607393" y="-1327"/>
                      <a:pt x="759244" y="7"/>
                    </a:cubicBezTo>
                    <a:cubicBezTo>
                      <a:pt x="911085" y="1350"/>
                      <a:pt x="1021522" y="67004"/>
                      <a:pt x="1131957" y="87097"/>
                    </a:cubicBezTo>
                    <a:cubicBezTo>
                      <a:pt x="1242392" y="107200"/>
                      <a:pt x="1532986" y="67051"/>
                      <a:pt x="1532986" y="67051"/>
                    </a:cubicBezTo>
                  </a:path>
                </a:pathLst>
              </a:custGeom>
              <a:noFill/>
              <a:ln w="25400" cap="rnd">
                <a:solidFill>
                  <a:srgbClr val="13A0D3"/>
                </a:solidFill>
                <a:prstDash val="solid"/>
                <a:miter/>
              </a:ln>
            </p:spPr>
            <p:txBody>
              <a:bodyPr rtlCol="0" anchor="ctr"/>
              <a:lstStyle/>
              <a:p>
                <a:endParaRPr lang="de-DE" dirty="0">
                  <a:latin typeface="Allianz Neo" panose="020B0504020203020204" pitchFamily="34" charset="0"/>
                </a:endParaRPr>
              </a:p>
            </p:txBody>
          </p:sp>
          <p:sp>
            <p:nvSpPr>
              <p:cNvPr id="108" name="Freihandform 107">
                <a:extLst>
                  <a:ext uri="{FF2B5EF4-FFF2-40B4-BE49-F238E27FC236}">
                    <a16:creationId xmlns:a16="http://schemas.microsoft.com/office/drawing/2014/main" id="{EB27015B-05D9-ACC3-533A-E1CB1AC8A7FB}"/>
                  </a:ext>
                </a:extLst>
              </p:cNvPr>
              <p:cNvSpPr/>
              <p:nvPr/>
            </p:nvSpPr>
            <p:spPr>
              <a:xfrm>
                <a:off x="7751743" y="3533884"/>
                <a:ext cx="1531377" cy="267856"/>
              </a:xfrm>
              <a:custGeom>
                <a:avLst/>
                <a:gdLst>
                  <a:gd name="connsiteX0" fmla="*/ 0 w 1531377"/>
                  <a:gd name="connsiteY0" fmla="*/ 267856 h 267856"/>
                  <a:gd name="connsiteX1" fmla="*/ 377274 w 1531377"/>
                  <a:gd name="connsiteY1" fmla="*/ 246429 h 267856"/>
                  <a:gd name="connsiteX2" fmla="*/ 768265 w 1531377"/>
                  <a:gd name="connsiteY2" fmla="*/ 155355 h 267856"/>
                  <a:gd name="connsiteX3" fmla="*/ 1111234 w 1531377"/>
                  <a:gd name="connsiteY3" fmla="*/ 176783 h 267856"/>
                  <a:gd name="connsiteX4" fmla="*/ 1531378 w 1531377"/>
                  <a:gd name="connsiteY4" fmla="*/ 0 h 267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377" h="267856">
                    <a:moveTo>
                      <a:pt x="0" y="267856"/>
                    </a:moveTo>
                    <a:cubicBezTo>
                      <a:pt x="34296" y="262502"/>
                      <a:pt x="281240" y="267856"/>
                      <a:pt x="377274" y="246429"/>
                    </a:cubicBezTo>
                    <a:cubicBezTo>
                      <a:pt x="473308" y="225001"/>
                      <a:pt x="644788" y="160710"/>
                      <a:pt x="768265" y="155355"/>
                    </a:cubicBezTo>
                    <a:cubicBezTo>
                      <a:pt x="891732" y="150001"/>
                      <a:pt x="995219" y="189304"/>
                      <a:pt x="1111234" y="176783"/>
                    </a:cubicBezTo>
                    <a:cubicBezTo>
                      <a:pt x="1248237" y="161997"/>
                      <a:pt x="1531378" y="0"/>
                      <a:pt x="1531378" y="0"/>
                    </a:cubicBezTo>
                  </a:path>
                </a:pathLst>
              </a:custGeom>
              <a:noFill/>
              <a:ln w="25400" cap="rnd">
                <a:solidFill>
                  <a:srgbClr val="003781"/>
                </a:solidFill>
                <a:prstDash val="solid"/>
                <a:miter/>
              </a:ln>
            </p:spPr>
            <p:txBody>
              <a:bodyPr rtlCol="0" anchor="ctr"/>
              <a:lstStyle/>
              <a:p>
                <a:endParaRPr lang="de-DE" dirty="0">
                  <a:latin typeface="Allianz Neo" panose="020B0504020203020204" pitchFamily="34" charset="0"/>
                </a:endParaRPr>
              </a:p>
            </p:txBody>
          </p:sp>
          <p:sp>
            <p:nvSpPr>
              <p:cNvPr id="109" name="Freihandform 108">
                <a:extLst>
                  <a:ext uri="{FF2B5EF4-FFF2-40B4-BE49-F238E27FC236}">
                    <a16:creationId xmlns:a16="http://schemas.microsoft.com/office/drawing/2014/main" id="{6C2C4796-2386-24E5-9D32-7590CB485AA4}"/>
                  </a:ext>
                </a:extLst>
              </p:cNvPr>
              <p:cNvSpPr/>
              <p:nvPr/>
            </p:nvSpPr>
            <p:spPr>
              <a:xfrm>
                <a:off x="7751991" y="3779470"/>
                <a:ext cx="1533296" cy="195055"/>
              </a:xfrm>
              <a:custGeom>
                <a:avLst/>
                <a:gdLst>
                  <a:gd name="connsiteX0" fmla="*/ 0 w 1533296"/>
                  <a:gd name="connsiteY0" fmla="*/ 151025 h 195055"/>
                  <a:gd name="connsiteX1" fmla="*/ 418243 w 1533296"/>
                  <a:gd name="connsiteY1" fmla="*/ 192593 h 195055"/>
                  <a:gd name="connsiteX2" fmla="*/ 994181 w 1533296"/>
                  <a:gd name="connsiteY2" fmla="*/ 11581 h 195055"/>
                  <a:gd name="connsiteX3" fmla="*/ 1533297 w 1533296"/>
                  <a:gd name="connsiteY3" fmla="*/ 12925 h 195055"/>
                </a:gdLst>
                <a:ahLst/>
                <a:cxnLst>
                  <a:cxn ang="0">
                    <a:pos x="connsiteX0" y="connsiteY0"/>
                  </a:cxn>
                  <a:cxn ang="0">
                    <a:pos x="connsiteX1" y="connsiteY1"/>
                  </a:cxn>
                  <a:cxn ang="0">
                    <a:pos x="connsiteX2" y="connsiteY2"/>
                  </a:cxn>
                  <a:cxn ang="0">
                    <a:pos x="connsiteX3" y="connsiteY3"/>
                  </a:cxn>
                </a:cxnLst>
                <a:rect l="l" t="t" r="r" b="b"/>
                <a:pathLst>
                  <a:path w="1533296" h="195055">
                    <a:moveTo>
                      <a:pt x="0" y="151025"/>
                    </a:moveTo>
                    <a:cubicBezTo>
                      <a:pt x="0" y="151025"/>
                      <a:pt x="265689" y="207341"/>
                      <a:pt x="418243" y="192593"/>
                    </a:cubicBezTo>
                    <a:cubicBezTo>
                      <a:pt x="570797" y="177844"/>
                      <a:pt x="685643" y="38391"/>
                      <a:pt x="994181" y="11581"/>
                    </a:cubicBezTo>
                    <a:cubicBezTo>
                      <a:pt x="1302721" y="-15238"/>
                      <a:pt x="1533297" y="12925"/>
                      <a:pt x="1533297" y="12925"/>
                    </a:cubicBezTo>
                  </a:path>
                </a:pathLst>
              </a:custGeom>
              <a:noFill/>
              <a:ln w="25400" cap="rnd">
                <a:solidFill>
                  <a:srgbClr val="13A0D3"/>
                </a:solidFill>
                <a:prstDash val="solid"/>
                <a:miter/>
              </a:ln>
            </p:spPr>
            <p:txBody>
              <a:bodyPr rtlCol="0" anchor="ctr"/>
              <a:lstStyle/>
              <a:p>
                <a:endParaRPr lang="de-DE" dirty="0">
                  <a:latin typeface="Allianz Neo" panose="020B0504020203020204" pitchFamily="34" charset="0"/>
                </a:endParaRPr>
              </a:p>
            </p:txBody>
          </p:sp>
          <p:sp>
            <p:nvSpPr>
              <p:cNvPr id="111" name="Freihandform 110">
                <a:extLst>
                  <a:ext uri="{FF2B5EF4-FFF2-40B4-BE49-F238E27FC236}">
                    <a16:creationId xmlns:a16="http://schemas.microsoft.com/office/drawing/2014/main" id="{861B42E2-8591-4C3C-8F77-204F07AC820F}"/>
                  </a:ext>
                </a:extLst>
              </p:cNvPr>
              <p:cNvSpPr/>
              <p:nvPr/>
            </p:nvSpPr>
            <p:spPr>
              <a:xfrm>
                <a:off x="10172678" y="3501732"/>
                <a:ext cx="1531196" cy="313069"/>
              </a:xfrm>
              <a:custGeom>
                <a:avLst/>
                <a:gdLst>
                  <a:gd name="connsiteX0" fmla="*/ 0 w 1531196"/>
                  <a:gd name="connsiteY0" fmla="*/ 289340 h 313069"/>
                  <a:gd name="connsiteX1" fmla="*/ 355459 w 1531196"/>
                  <a:gd name="connsiteY1" fmla="*/ 309434 h 313069"/>
                  <a:gd name="connsiteX2" fmla="*/ 779272 w 1531196"/>
                  <a:gd name="connsiteY2" fmla="*/ 187539 h 313069"/>
                  <a:gd name="connsiteX3" fmla="*/ 1107384 w 1531196"/>
                  <a:gd name="connsiteY3" fmla="*/ 198258 h 313069"/>
                  <a:gd name="connsiteX4" fmla="*/ 1531197 w 1531196"/>
                  <a:gd name="connsiteY4" fmla="*/ 0 h 313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196" h="313069">
                    <a:moveTo>
                      <a:pt x="0" y="289340"/>
                    </a:moveTo>
                    <a:cubicBezTo>
                      <a:pt x="0" y="289340"/>
                      <a:pt x="177725" y="324173"/>
                      <a:pt x="355459" y="309434"/>
                    </a:cubicBezTo>
                    <a:cubicBezTo>
                      <a:pt x="533184" y="294695"/>
                      <a:pt x="622051" y="203612"/>
                      <a:pt x="779272" y="187539"/>
                    </a:cubicBezTo>
                    <a:cubicBezTo>
                      <a:pt x="936494" y="171466"/>
                      <a:pt x="984335" y="221028"/>
                      <a:pt x="1107384" y="198258"/>
                    </a:cubicBezTo>
                    <a:cubicBezTo>
                      <a:pt x="1230423" y="175477"/>
                      <a:pt x="1531197" y="0"/>
                      <a:pt x="1531197" y="0"/>
                    </a:cubicBezTo>
                  </a:path>
                </a:pathLst>
              </a:custGeom>
              <a:noFill/>
              <a:ln w="25400" cap="rnd">
                <a:solidFill>
                  <a:srgbClr val="003781"/>
                </a:solidFill>
                <a:prstDash val="solid"/>
                <a:miter/>
              </a:ln>
            </p:spPr>
            <p:txBody>
              <a:bodyPr rtlCol="0" anchor="ctr"/>
              <a:lstStyle/>
              <a:p>
                <a:endParaRPr lang="de-DE" dirty="0">
                  <a:latin typeface="Allianz Neo" panose="020B0504020203020204" pitchFamily="34" charset="0"/>
                </a:endParaRPr>
              </a:p>
            </p:txBody>
          </p:sp>
          <p:sp>
            <p:nvSpPr>
              <p:cNvPr id="112" name="Freihandform 111">
                <a:extLst>
                  <a:ext uri="{FF2B5EF4-FFF2-40B4-BE49-F238E27FC236}">
                    <a16:creationId xmlns:a16="http://schemas.microsoft.com/office/drawing/2014/main" id="{AF6DFD0C-BFDB-F91B-A452-9F4AFBEEBA76}"/>
                  </a:ext>
                </a:extLst>
              </p:cNvPr>
              <p:cNvSpPr/>
              <p:nvPr/>
            </p:nvSpPr>
            <p:spPr>
              <a:xfrm>
                <a:off x="10173429" y="3552384"/>
                <a:ext cx="1532793" cy="300927"/>
              </a:xfrm>
              <a:custGeom>
                <a:avLst/>
                <a:gdLst>
                  <a:gd name="connsiteX0" fmla="*/ 0 w 1532793"/>
                  <a:gd name="connsiteY0" fmla="*/ 278981 h 300927"/>
                  <a:gd name="connsiteX1" fmla="*/ 326917 w 1532793"/>
                  <a:gd name="connsiteY1" fmla="*/ 289085 h 300927"/>
                  <a:gd name="connsiteX2" fmla="*/ 740758 w 1532793"/>
                  <a:gd name="connsiteY2" fmla="*/ 24133 h 300927"/>
                  <a:gd name="connsiteX3" fmla="*/ 1085749 w 1532793"/>
                  <a:gd name="connsiteY3" fmla="*/ 45589 h 300927"/>
                  <a:gd name="connsiteX4" fmla="*/ 1532794 w 1532793"/>
                  <a:gd name="connsiteY4" fmla="*/ 0 h 3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793" h="300927">
                    <a:moveTo>
                      <a:pt x="0" y="278981"/>
                    </a:moveTo>
                    <a:cubicBezTo>
                      <a:pt x="0" y="278981"/>
                      <a:pt x="203954" y="320710"/>
                      <a:pt x="326917" y="289085"/>
                    </a:cubicBezTo>
                    <a:cubicBezTo>
                      <a:pt x="454541" y="256261"/>
                      <a:pt x="549383" y="85539"/>
                      <a:pt x="740758" y="24133"/>
                    </a:cubicBezTo>
                    <a:cubicBezTo>
                      <a:pt x="887019" y="-22790"/>
                      <a:pt x="980219" y="38881"/>
                      <a:pt x="1085749" y="45589"/>
                    </a:cubicBezTo>
                    <a:cubicBezTo>
                      <a:pt x="1249929" y="56023"/>
                      <a:pt x="1532794" y="0"/>
                      <a:pt x="1532794" y="0"/>
                    </a:cubicBezTo>
                  </a:path>
                </a:pathLst>
              </a:custGeom>
              <a:noFill/>
              <a:ln w="25400" cap="rnd">
                <a:solidFill>
                  <a:srgbClr val="13A0D3"/>
                </a:solidFill>
                <a:prstDash val="solid"/>
                <a:miter/>
              </a:ln>
            </p:spPr>
            <p:txBody>
              <a:bodyPr rtlCol="0" anchor="ctr"/>
              <a:lstStyle/>
              <a:p>
                <a:endParaRPr lang="de-DE" dirty="0">
                  <a:latin typeface="Allianz Neo" panose="020B0504020203020204" pitchFamily="34" charset="0"/>
                </a:endParaRPr>
              </a:p>
            </p:txBody>
          </p:sp>
        </p:grpSp>
        <p:sp>
          <p:nvSpPr>
            <p:cNvPr id="113" name="Freihandform 112">
              <a:extLst>
                <a:ext uri="{FF2B5EF4-FFF2-40B4-BE49-F238E27FC236}">
                  <a16:creationId xmlns:a16="http://schemas.microsoft.com/office/drawing/2014/main" id="{C8178B34-B1D5-9805-6EE0-4706BF099CC1}"/>
                </a:ext>
              </a:extLst>
            </p:cNvPr>
            <p:cNvSpPr/>
            <p:nvPr/>
          </p:nvSpPr>
          <p:spPr>
            <a:xfrm>
              <a:off x="10163174" y="4090762"/>
              <a:ext cx="1552554" cy="9460"/>
            </a:xfrm>
            <a:custGeom>
              <a:avLst/>
              <a:gdLst>
                <a:gd name="connsiteX0" fmla="*/ 0 w 1552554"/>
                <a:gd name="connsiteY0" fmla="*/ 0 h 9460"/>
                <a:gd name="connsiteX1" fmla="*/ 1552555 w 1552554"/>
                <a:gd name="connsiteY1" fmla="*/ 0 h 9460"/>
              </a:gdLst>
              <a:ahLst/>
              <a:cxnLst>
                <a:cxn ang="0">
                  <a:pos x="connsiteX0" y="connsiteY0"/>
                </a:cxn>
                <a:cxn ang="0">
                  <a:pos x="connsiteX1" y="connsiteY1"/>
                </a:cxn>
              </a:cxnLst>
              <a:rect l="l" t="t" r="r" b="b"/>
              <a:pathLst>
                <a:path w="1552554" h="9460">
                  <a:moveTo>
                    <a:pt x="0" y="0"/>
                  </a:moveTo>
                  <a:lnTo>
                    <a:pt x="1552555" y="0"/>
                  </a:lnTo>
                </a:path>
              </a:pathLst>
            </a:custGeom>
            <a:ln w="12700" cap="flat">
              <a:solidFill>
                <a:srgbClr val="414141"/>
              </a:solidFill>
              <a:prstDash val="solid"/>
              <a:miter/>
            </a:ln>
          </p:spPr>
          <p:txBody>
            <a:bodyPr rtlCol="0" anchor="ctr"/>
            <a:lstStyle/>
            <a:p>
              <a:endParaRPr lang="de-DE" dirty="0">
                <a:latin typeface="Allianz Neo" panose="020B0504020203020204" pitchFamily="34" charset="0"/>
              </a:endParaRPr>
            </a:p>
          </p:txBody>
        </p:sp>
        <p:sp>
          <p:nvSpPr>
            <p:cNvPr id="114" name="Textplatzhalter 14">
              <a:extLst>
                <a:ext uri="{FF2B5EF4-FFF2-40B4-BE49-F238E27FC236}">
                  <a16:creationId xmlns:a16="http://schemas.microsoft.com/office/drawing/2014/main" id="{EC16433F-3762-4812-5FF1-366C9DFED6ED}"/>
                </a:ext>
              </a:extLst>
            </p:cNvPr>
            <p:cNvSpPr txBox="1">
              <a:spLocks/>
            </p:cNvSpPr>
            <p:nvPr/>
          </p:nvSpPr>
          <p:spPr>
            <a:xfrm>
              <a:off x="479427" y="4092710"/>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solidFill>
                    <a:schemeClr val="bg2"/>
                  </a:solidFill>
                  <a:latin typeface="Allianz Neo" panose="020B0504020203020204" pitchFamily="34" charset="0"/>
                </a:rPr>
                <a:t>2019</a:t>
              </a:r>
            </a:p>
          </p:txBody>
        </p:sp>
        <p:sp>
          <p:nvSpPr>
            <p:cNvPr id="115" name="Textplatzhalter 14">
              <a:extLst>
                <a:ext uri="{FF2B5EF4-FFF2-40B4-BE49-F238E27FC236}">
                  <a16:creationId xmlns:a16="http://schemas.microsoft.com/office/drawing/2014/main" id="{5034C9EF-7362-1374-C432-11FD79B780B7}"/>
                </a:ext>
              </a:extLst>
            </p:cNvPr>
            <p:cNvSpPr txBox="1">
              <a:spLocks/>
            </p:cNvSpPr>
            <p:nvPr/>
          </p:nvSpPr>
          <p:spPr>
            <a:xfrm>
              <a:off x="1468124" y="4092710"/>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solidFill>
                    <a:schemeClr val="bg2"/>
                  </a:solidFill>
                  <a:latin typeface="Allianz Neo" panose="020B0504020203020204" pitchFamily="34" charset="0"/>
                </a:rPr>
                <a:t>2023</a:t>
              </a:r>
            </a:p>
          </p:txBody>
        </p:sp>
        <p:sp>
          <p:nvSpPr>
            <p:cNvPr id="116" name="Textplatzhalter 14">
              <a:extLst>
                <a:ext uri="{FF2B5EF4-FFF2-40B4-BE49-F238E27FC236}">
                  <a16:creationId xmlns:a16="http://schemas.microsoft.com/office/drawing/2014/main" id="{D8966145-B877-F3E1-0D8B-99FA9445F7DF}"/>
                </a:ext>
              </a:extLst>
            </p:cNvPr>
            <p:cNvSpPr txBox="1">
              <a:spLocks/>
            </p:cNvSpPr>
            <p:nvPr/>
          </p:nvSpPr>
          <p:spPr>
            <a:xfrm>
              <a:off x="2900364" y="4092710"/>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solidFill>
                    <a:schemeClr val="bg2"/>
                  </a:solidFill>
                  <a:latin typeface="Allianz Neo" panose="020B0504020203020204" pitchFamily="34" charset="0"/>
                </a:rPr>
                <a:t>2019</a:t>
              </a:r>
            </a:p>
          </p:txBody>
        </p:sp>
        <p:sp>
          <p:nvSpPr>
            <p:cNvPr id="117" name="Textplatzhalter 14">
              <a:extLst>
                <a:ext uri="{FF2B5EF4-FFF2-40B4-BE49-F238E27FC236}">
                  <a16:creationId xmlns:a16="http://schemas.microsoft.com/office/drawing/2014/main" id="{08BA6ECB-FAD4-3149-31BC-5DF2D56C9658}"/>
                </a:ext>
              </a:extLst>
            </p:cNvPr>
            <p:cNvSpPr txBox="1">
              <a:spLocks/>
            </p:cNvSpPr>
            <p:nvPr/>
          </p:nvSpPr>
          <p:spPr>
            <a:xfrm>
              <a:off x="3889061" y="4092710"/>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solidFill>
                    <a:schemeClr val="bg2"/>
                  </a:solidFill>
                  <a:latin typeface="Allianz Neo" panose="020B0504020203020204" pitchFamily="34" charset="0"/>
                </a:rPr>
                <a:t>2023</a:t>
              </a:r>
            </a:p>
          </p:txBody>
        </p:sp>
        <p:sp>
          <p:nvSpPr>
            <p:cNvPr id="118" name="Textplatzhalter 14">
              <a:extLst>
                <a:ext uri="{FF2B5EF4-FFF2-40B4-BE49-F238E27FC236}">
                  <a16:creationId xmlns:a16="http://schemas.microsoft.com/office/drawing/2014/main" id="{84A38FAF-B3DA-20DB-FF56-26F5D2947C7E}"/>
                </a:ext>
              </a:extLst>
            </p:cNvPr>
            <p:cNvSpPr txBox="1">
              <a:spLocks/>
            </p:cNvSpPr>
            <p:nvPr/>
          </p:nvSpPr>
          <p:spPr>
            <a:xfrm>
              <a:off x="5321301" y="4092710"/>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solidFill>
                    <a:schemeClr val="bg2"/>
                  </a:solidFill>
                  <a:latin typeface="Allianz Neo" panose="020B0504020203020204" pitchFamily="34" charset="0"/>
                </a:rPr>
                <a:t>2019</a:t>
              </a:r>
            </a:p>
          </p:txBody>
        </p:sp>
        <p:sp>
          <p:nvSpPr>
            <p:cNvPr id="119" name="Textplatzhalter 14">
              <a:extLst>
                <a:ext uri="{FF2B5EF4-FFF2-40B4-BE49-F238E27FC236}">
                  <a16:creationId xmlns:a16="http://schemas.microsoft.com/office/drawing/2014/main" id="{F6DC8099-303B-A57D-E7FD-A54A6E433352}"/>
                </a:ext>
              </a:extLst>
            </p:cNvPr>
            <p:cNvSpPr txBox="1">
              <a:spLocks/>
            </p:cNvSpPr>
            <p:nvPr/>
          </p:nvSpPr>
          <p:spPr>
            <a:xfrm>
              <a:off x="6309998" y="4092710"/>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solidFill>
                    <a:schemeClr val="bg2"/>
                  </a:solidFill>
                  <a:latin typeface="Allianz Neo" panose="020B0504020203020204" pitchFamily="34" charset="0"/>
                </a:rPr>
                <a:t>2023</a:t>
              </a:r>
            </a:p>
          </p:txBody>
        </p:sp>
        <p:sp>
          <p:nvSpPr>
            <p:cNvPr id="120" name="Textplatzhalter 14">
              <a:extLst>
                <a:ext uri="{FF2B5EF4-FFF2-40B4-BE49-F238E27FC236}">
                  <a16:creationId xmlns:a16="http://schemas.microsoft.com/office/drawing/2014/main" id="{9A21BD7C-FCAC-216B-1104-7D3A257440BB}"/>
                </a:ext>
              </a:extLst>
            </p:cNvPr>
            <p:cNvSpPr txBox="1">
              <a:spLocks/>
            </p:cNvSpPr>
            <p:nvPr/>
          </p:nvSpPr>
          <p:spPr>
            <a:xfrm>
              <a:off x="7742238" y="4092710"/>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solidFill>
                    <a:schemeClr val="bg2"/>
                  </a:solidFill>
                  <a:latin typeface="Allianz Neo" panose="020B0504020203020204" pitchFamily="34" charset="0"/>
                </a:rPr>
                <a:t>2019</a:t>
              </a:r>
            </a:p>
          </p:txBody>
        </p:sp>
        <p:sp>
          <p:nvSpPr>
            <p:cNvPr id="121" name="Textplatzhalter 14">
              <a:extLst>
                <a:ext uri="{FF2B5EF4-FFF2-40B4-BE49-F238E27FC236}">
                  <a16:creationId xmlns:a16="http://schemas.microsoft.com/office/drawing/2014/main" id="{2B2358A8-D01A-3F2E-41DC-6894D46CACA5}"/>
                </a:ext>
              </a:extLst>
            </p:cNvPr>
            <p:cNvSpPr txBox="1">
              <a:spLocks/>
            </p:cNvSpPr>
            <p:nvPr/>
          </p:nvSpPr>
          <p:spPr>
            <a:xfrm>
              <a:off x="8730935" y="4092710"/>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solidFill>
                    <a:schemeClr val="bg2"/>
                  </a:solidFill>
                  <a:latin typeface="Allianz Neo" panose="020B0504020203020204" pitchFamily="34" charset="0"/>
                </a:rPr>
                <a:t>2023</a:t>
              </a:r>
            </a:p>
          </p:txBody>
        </p:sp>
        <p:sp>
          <p:nvSpPr>
            <p:cNvPr id="122" name="Textplatzhalter 14">
              <a:extLst>
                <a:ext uri="{FF2B5EF4-FFF2-40B4-BE49-F238E27FC236}">
                  <a16:creationId xmlns:a16="http://schemas.microsoft.com/office/drawing/2014/main" id="{85A694BD-227B-2FE5-CD5C-21EC006D1E0B}"/>
                </a:ext>
              </a:extLst>
            </p:cNvPr>
            <p:cNvSpPr txBox="1">
              <a:spLocks/>
            </p:cNvSpPr>
            <p:nvPr/>
          </p:nvSpPr>
          <p:spPr>
            <a:xfrm>
              <a:off x="10163173" y="4092710"/>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solidFill>
                    <a:schemeClr val="bg2"/>
                  </a:solidFill>
                  <a:latin typeface="Allianz Neo" panose="020B0504020203020204" pitchFamily="34" charset="0"/>
                </a:rPr>
                <a:t>2019</a:t>
              </a:r>
            </a:p>
          </p:txBody>
        </p:sp>
        <p:sp>
          <p:nvSpPr>
            <p:cNvPr id="123" name="Textplatzhalter 14">
              <a:extLst>
                <a:ext uri="{FF2B5EF4-FFF2-40B4-BE49-F238E27FC236}">
                  <a16:creationId xmlns:a16="http://schemas.microsoft.com/office/drawing/2014/main" id="{30F0BD05-64A9-130F-A8C6-5D97153AE7C3}"/>
                </a:ext>
              </a:extLst>
            </p:cNvPr>
            <p:cNvSpPr txBox="1">
              <a:spLocks/>
            </p:cNvSpPr>
            <p:nvPr/>
          </p:nvSpPr>
          <p:spPr>
            <a:xfrm>
              <a:off x="11151870" y="4092710"/>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solidFill>
                    <a:schemeClr val="bg2"/>
                  </a:solidFill>
                  <a:latin typeface="Allianz Neo" panose="020B0504020203020204" pitchFamily="34" charset="0"/>
                </a:rPr>
                <a:t>2023</a:t>
              </a:r>
            </a:p>
          </p:txBody>
        </p:sp>
        <p:grpSp>
          <p:nvGrpSpPr>
            <p:cNvPr id="185" name="Gruppieren 184">
              <a:extLst>
                <a:ext uri="{FF2B5EF4-FFF2-40B4-BE49-F238E27FC236}">
                  <a16:creationId xmlns:a16="http://schemas.microsoft.com/office/drawing/2014/main" id="{E9021C37-988C-EBE5-45C2-3519D8BABAE6}"/>
                </a:ext>
              </a:extLst>
            </p:cNvPr>
            <p:cNvGrpSpPr/>
            <p:nvPr/>
          </p:nvGrpSpPr>
          <p:grpSpPr>
            <a:xfrm>
              <a:off x="479426" y="2818202"/>
              <a:ext cx="11249989" cy="572311"/>
              <a:chOff x="479426" y="2620661"/>
              <a:chExt cx="11249989" cy="572311"/>
            </a:xfrm>
          </p:grpSpPr>
          <p:grpSp>
            <p:nvGrpSpPr>
              <p:cNvPr id="124" name="Gruppieren 123">
                <a:extLst>
                  <a:ext uri="{FF2B5EF4-FFF2-40B4-BE49-F238E27FC236}">
                    <a16:creationId xmlns:a16="http://schemas.microsoft.com/office/drawing/2014/main" id="{E474F263-E8BC-CEC1-7500-CE39BE3E38D6}"/>
                  </a:ext>
                </a:extLst>
              </p:cNvPr>
              <p:cNvGrpSpPr/>
              <p:nvPr/>
            </p:nvGrpSpPr>
            <p:grpSpPr>
              <a:xfrm>
                <a:off x="479426" y="2620661"/>
                <a:ext cx="11249989" cy="246221"/>
                <a:chOff x="479426" y="2569861"/>
                <a:chExt cx="11249989" cy="246221"/>
              </a:xfrm>
            </p:grpSpPr>
            <p:sp>
              <p:nvSpPr>
                <p:cNvPr id="125" name="Textplatzhalter 14">
                  <a:extLst>
                    <a:ext uri="{FF2B5EF4-FFF2-40B4-BE49-F238E27FC236}">
                      <a16:creationId xmlns:a16="http://schemas.microsoft.com/office/drawing/2014/main" id="{2FCD9745-35F3-926C-1D11-6F2436C76450}"/>
                    </a:ext>
                  </a:extLst>
                </p:cNvPr>
                <p:cNvSpPr txBox="1">
                  <a:spLocks/>
                </p:cNvSpPr>
                <p:nvPr/>
              </p:nvSpPr>
              <p:spPr>
                <a:xfrm>
                  <a:off x="479426" y="2569861"/>
                  <a:ext cx="1549401" cy="24622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NPS*</a:t>
                  </a:r>
                </a:p>
              </p:txBody>
            </p:sp>
            <p:sp>
              <p:nvSpPr>
                <p:cNvPr id="126" name="Textplatzhalter 14">
                  <a:extLst>
                    <a:ext uri="{FF2B5EF4-FFF2-40B4-BE49-F238E27FC236}">
                      <a16:creationId xmlns:a16="http://schemas.microsoft.com/office/drawing/2014/main" id="{4DD7E485-EF53-8CE0-85AE-AFF15B15EB3C}"/>
                    </a:ext>
                  </a:extLst>
                </p:cNvPr>
                <p:cNvSpPr txBox="1">
                  <a:spLocks/>
                </p:cNvSpPr>
                <p:nvPr/>
              </p:nvSpPr>
              <p:spPr>
                <a:xfrm>
                  <a:off x="2904573" y="2569861"/>
                  <a:ext cx="1549401" cy="24622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Image**</a:t>
                  </a:r>
                </a:p>
              </p:txBody>
            </p:sp>
            <p:sp>
              <p:nvSpPr>
                <p:cNvPr id="127" name="Textplatzhalter 14">
                  <a:extLst>
                    <a:ext uri="{FF2B5EF4-FFF2-40B4-BE49-F238E27FC236}">
                      <a16:creationId xmlns:a16="http://schemas.microsoft.com/office/drawing/2014/main" id="{43F73244-99B6-5CB5-E6FD-20480E31CF04}"/>
                    </a:ext>
                  </a:extLst>
                </p:cNvPr>
                <p:cNvSpPr txBox="1">
                  <a:spLocks/>
                </p:cNvSpPr>
                <p:nvPr/>
              </p:nvSpPr>
              <p:spPr>
                <a:xfrm>
                  <a:off x="5329720" y="2569861"/>
                  <a:ext cx="1549401" cy="24622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Schadenfall</a:t>
                  </a:r>
                </a:p>
              </p:txBody>
            </p:sp>
            <p:sp>
              <p:nvSpPr>
                <p:cNvPr id="128" name="Textplatzhalter 14">
                  <a:extLst>
                    <a:ext uri="{FF2B5EF4-FFF2-40B4-BE49-F238E27FC236}">
                      <a16:creationId xmlns:a16="http://schemas.microsoft.com/office/drawing/2014/main" id="{10FB7388-EF82-707D-232F-3ECAF0D73695}"/>
                    </a:ext>
                  </a:extLst>
                </p:cNvPr>
                <p:cNvSpPr txBox="1">
                  <a:spLocks/>
                </p:cNvSpPr>
                <p:nvPr/>
              </p:nvSpPr>
              <p:spPr>
                <a:xfrm>
                  <a:off x="7754867" y="2569861"/>
                  <a:ext cx="1549401" cy="24622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Kfz-Produkte</a:t>
                  </a:r>
                </a:p>
              </p:txBody>
            </p:sp>
            <p:sp>
              <p:nvSpPr>
                <p:cNvPr id="129" name="Textplatzhalter 14">
                  <a:extLst>
                    <a:ext uri="{FF2B5EF4-FFF2-40B4-BE49-F238E27FC236}">
                      <a16:creationId xmlns:a16="http://schemas.microsoft.com/office/drawing/2014/main" id="{98FFB654-73C2-15B7-C62D-40018C7FE57E}"/>
                    </a:ext>
                  </a:extLst>
                </p:cNvPr>
                <p:cNvSpPr txBox="1">
                  <a:spLocks/>
                </p:cNvSpPr>
                <p:nvPr/>
              </p:nvSpPr>
              <p:spPr>
                <a:xfrm>
                  <a:off x="10180014" y="2569861"/>
                  <a:ext cx="1549401" cy="24622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Sach-Produkte</a:t>
                  </a:r>
                </a:p>
              </p:txBody>
            </p:sp>
          </p:grpSp>
          <p:grpSp>
            <p:nvGrpSpPr>
              <p:cNvPr id="161" name="Gruppieren 160">
                <a:extLst>
                  <a:ext uri="{FF2B5EF4-FFF2-40B4-BE49-F238E27FC236}">
                    <a16:creationId xmlns:a16="http://schemas.microsoft.com/office/drawing/2014/main" id="{24EE5E70-8E75-180E-4170-61F450C9A3D5}"/>
                  </a:ext>
                </a:extLst>
              </p:cNvPr>
              <p:cNvGrpSpPr/>
              <p:nvPr/>
            </p:nvGrpSpPr>
            <p:grpSpPr>
              <a:xfrm>
                <a:off x="479427" y="2885195"/>
                <a:ext cx="11245196" cy="307777"/>
                <a:chOff x="479427" y="2847978"/>
                <a:chExt cx="11245196" cy="307777"/>
              </a:xfrm>
            </p:grpSpPr>
            <p:sp>
              <p:nvSpPr>
                <p:cNvPr id="162" name="Textplatzhalter 14">
                  <a:extLst>
                    <a:ext uri="{FF2B5EF4-FFF2-40B4-BE49-F238E27FC236}">
                      <a16:creationId xmlns:a16="http://schemas.microsoft.com/office/drawing/2014/main" id="{72810CF9-9E4E-EED1-3B53-B3F7A6667840}"/>
                    </a:ext>
                  </a:extLst>
                </p:cNvPr>
                <p:cNvSpPr txBox="1">
                  <a:spLocks/>
                </p:cNvSpPr>
                <p:nvPr/>
              </p:nvSpPr>
              <p:spPr>
                <a:xfrm>
                  <a:off x="479427" y="2847978"/>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3</a:t>
                  </a:r>
                </a:p>
                <a:p>
                  <a:r>
                    <a:rPr lang="de-DE" sz="1000" dirty="0">
                      <a:solidFill>
                        <a:srgbClr val="13A0D3"/>
                      </a:solidFill>
                      <a:latin typeface="Allianz Neo" panose="020B0504020203020204" pitchFamily="34" charset="0"/>
                    </a:rPr>
                    <a:t>-13</a:t>
                  </a:r>
                </a:p>
              </p:txBody>
            </p:sp>
            <p:sp>
              <p:nvSpPr>
                <p:cNvPr id="163" name="Textplatzhalter 14">
                  <a:extLst>
                    <a:ext uri="{FF2B5EF4-FFF2-40B4-BE49-F238E27FC236}">
                      <a16:creationId xmlns:a16="http://schemas.microsoft.com/office/drawing/2014/main" id="{1DCF5259-F6B0-6675-2CD9-F096D3402DB2}"/>
                    </a:ext>
                  </a:extLst>
                </p:cNvPr>
                <p:cNvSpPr txBox="1">
                  <a:spLocks/>
                </p:cNvSpPr>
                <p:nvPr/>
              </p:nvSpPr>
              <p:spPr>
                <a:xfrm>
                  <a:off x="1471279" y="2847978"/>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latin typeface="Allianz Neo" panose="020B0504020203020204" pitchFamily="34" charset="0"/>
                    </a:rPr>
                    <a:t>16</a:t>
                  </a:r>
                </a:p>
                <a:p>
                  <a:pPr algn="r"/>
                  <a:r>
                    <a:rPr lang="de-DE" sz="1000" dirty="0">
                      <a:solidFill>
                        <a:srgbClr val="13A0D3"/>
                      </a:solidFill>
                      <a:latin typeface="Allianz Neo" panose="020B0504020203020204" pitchFamily="34" charset="0"/>
                    </a:rPr>
                    <a:t>0</a:t>
                  </a:r>
                </a:p>
              </p:txBody>
            </p:sp>
            <p:sp>
              <p:nvSpPr>
                <p:cNvPr id="164" name="Textplatzhalter 14">
                  <a:extLst>
                    <a:ext uri="{FF2B5EF4-FFF2-40B4-BE49-F238E27FC236}">
                      <a16:creationId xmlns:a16="http://schemas.microsoft.com/office/drawing/2014/main" id="{0C7E7E04-1E7A-4E2E-982C-D0DBE010F639}"/>
                    </a:ext>
                  </a:extLst>
                </p:cNvPr>
                <p:cNvSpPr txBox="1">
                  <a:spLocks/>
                </p:cNvSpPr>
                <p:nvPr/>
              </p:nvSpPr>
              <p:spPr>
                <a:xfrm>
                  <a:off x="2899070" y="2847978"/>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65</a:t>
                  </a:r>
                </a:p>
                <a:p>
                  <a:r>
                    <a:rPr lang="de-DE" sz="1000" dirty="0">
                      <a:solidFill>
                        <a:srgbClr val="13A0D3"/>
                      </a:solidFill>
                      <a:latin typeface="Allianz Neo" panose="020B0504020203020204" pitchFamily="34" charset="0"/>
                    </a:rPr>
                    <a:t>36</a:t>
                  </a:r>
                </a:p>
              </p:txBody>
            </p:sp>
            <p:sp>
              <p:nvSpPr>
                <p:cNvPr id="165" name="Textplatzhalter 14">
                  <a:extLst>
                    <a:ext uri="{FF2B5EF4-FFF2-40B4-BE49-F238E27FC236}">
                      <a16:creationId xmlns:a16="http://schemas.microsoft.com/office/drawing/2014/main" id="{4B12CCAF-D011-6DB7-70B1-16172B20808A}"/>
                    </a:ext>
                  </a:extLst>
                </p:cNvPr>
                <p:cNvSpPr txBox="1">
                  <a:spLocks/>
                </p:cNvSpPr>
                <p:nvPr/>
              </p:nvSpPr>
              <p:spPr>
                <a:xfrm>
                  <a:off x="3890922" y="2847978"/>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latin typeface="Allianz Neo" panose="020B0504020203020204" pitchFamily="34" charset="0"/>
                    </a:rPr>
                    <a:t>72</a:t>
                  </a:r>
                </a:p>
                <a:p>
                  <a:pPr algn="r"/>
                  <a:r>
                    <a:rPr lang="de-DE" sz="1000" dirty="0">
                      <a:solidFill>
                        <a:srgbClr val="13A0D3"/>
                      </a:solidFill>
                      <a:latin typeface="Allianz Neo" panose="020B0504020203020204" pitchFamily="34" charset="0"/>
                    </a:rPr>
                    <a:t>46</a:t>
                  </a:r>
                </a:p>
              </p:txBody>
            </p:sp>
            <p:sp>
              <p:nvSpPr>
                <p:cNvPr id="166" name="Textplatzhalter 14">
                  <a:extLst>
                    <a:ext uri="{FF2B5EF4-FFF2-40B4-BE49-F238E27FC236}">
                      <a16:creationId xmlns:a16="http://schemas.microsoft.com/office/drawing/2014/main" id="{FC05EFE5-C9BE-9466-1D07-F06D7B90BCC7}"/>
                    </a:ext>
                  </a:extLst>
                </p:cNvPr>
                <p:cNvSpPr txBox="1">
                  <a:spLocks/>
                </p:cNvSpPr>
                <p:nvPr/>
              </p:nvSpPr>
              <p:spPr>
                <a:xfrm>
                  <a:off x="5332781" y="2847978"/>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66</a:t>
                  </a:r>
                </a:p>
                <a:p>
                  <a:r>
                    <a:rPr lang="de-DE" sz="1000" dirty="0">
                      <a:solidFill>
                        <a:srgbClr val="13A0D3"/>
                      </a:solidFill>
                      <a:latin typeface="Allianz Neo" panose="020B0504020203020204" pitchFamily="34" charset="0"/>
                    </a:rPr>
                    <a:t>47</a:t>
                  </a:r>
                </a:p>
              </p:txBody>
            </p:sp>
            <p:sp>
              <p:nvSpPr>
                <p:cNvPr id="167" name="Textplatzhalter 14">
                  <a:extLst>
                    <a:ext uri="{FF2B5EF4-FFF2-40B4-BE49-F238E27FC236}">
                      <a16:creationId xmlns:a16="http://schemas.microsoft.com/office/drawing/2014/main" id="{7705A420-63D2-5BE4-2935-94514E60A40A}"/>
                    </a:ext>
                  </a:extLst>
                </p:cNvPr>
                <p:cNvSpPr txBox="1">
                  <a:spLocks/>
                </p:cNvSpPr>
                <p:nvPr/>
              </p:nvSpPr>
              <p:spPr>
                <a:xfrm>
                  <a:off x="6324633" y="2847978"/>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latin typeface="Allianz Neo" panose="020B0504020203020204" pitchFamily="34" charset="0"/>
                    </a:rPr>
                    <a:t>66</a:t>
                  </a:r>
                </a:p>
                <a:p>
                  <a:pPr algn="r"/>
                  <a:r>
                    <a:rPr lang="de-DE" sz="1000" dirty="0">
                      <a:solidFill>
                        <a:srgbClr val="13A0D3"/>
                      </a:solidFill>
                      <a:latin typeface="Allianz Neo" panose="020B0504020203020204" pitchFamily="34" charset="0"/>
                    </a:rPr>
                    <a:t>54</a:t>
                  </a:r>
                </a:p>
              </p:txBody>
            </p:sp>
            <p:sp>
              <p:nvSpPr>
                <p:cNvPr id="168" name="Textplatzhalter 14">
                  <a:extLst>
                    <a:ext uri="{FF2B5EF4-FFF2-40B4-BE49-F238E27FC236}">
                      <a16:creationId xmlns:a16="http://schemas.microsoft.com/office/drawing/2014/main" id="{CAEA451B-CBE5-E182-72BD-A8887E67A070}"/>
                    </a:ext>
                  </a:extLst>
                </p:cNvPr>
                <p:cNvSpPr txBox="1">
                  <a:spLocks/>
                </p:cNvSpPr>
                <p:nvPr/>
              </p:nvSpPr>
              <p:spPr>
                <a:xfrm>
                  <a:off x="7752425" y="2847978"/>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45</a:t>
                  </a:r>
                </a:p>
                <a:p>
                  <a:r>
                    <a:rPr lang="de-DE" sz="1000" dirty="0">
                      <a:solidFill>
                        <a:srgbClr val="13A0D3"/>
                      </a:solidFill>
                      <a:latin typeface="Allianz Neo" panose="020B0504020203020204" pitchFamily="34" charset="0"/>
                    </a:rPr>
                    <a:t>38</a:t>
                  </a:r>
                </a:p>
              </p:txBody>
            </p:sp>
            <p:sp>
              <p:nvSpPr>
                <p:cNvPr id="169" name="Textplatzhalter 14">
                  <a:extLst>
                    <a:ext uri="{FF2B5EF4-FFF2-40B4-BE49-F238E27FC236}">
                      <a16:creationId xmlns:a16="http://schemas.microsoft.com/office/drawing/2014/main" id="{37DB4643-8625-52CB-6BBD-C3221C57AA28}"/>
                    </a:ext>
                  </a:extLst>
                </p:cNvPr>
                <p:cNvSpPr txBox="1">
                  <a:spLocks/>
                </p:cNvSpPr>
                <p:nvPr/>
              </p:nvSpPr>
              <p:spPr>
                <a:xfrm>
                  <a:off x="8744277" y="2847978"/>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latin typeface="Allianz Neo" panose="020B0504020203020204" pitchFamily="34" charset="0"/>
                    </a:rPr>
                    <a:t>59</a:t>
                  </a:r>
                </a:p>
                <a:p>
                  <a:pPr algn="r"/>
                  <a:r>
                    <a:rPr lang="de-DE" sz="1000" dirty="0">
                      <a:solidFill>
                        <a:srgbClr val="13A0D3"/>
                      </a:solidFill>
                      <a:latin typeface="Allianz Neo" panose="020B0504020203020204" pitchFamily="34" charset="0"/>
                    </a:rPr>
                    <a:t>45</a:t>
                  </a:r>
                </a:p>
              </p:txBody>
            </p:sp>
            <p:sp>
              <p:nvSpPr>
                <p:cNvPr id="170" name="Textplatzhalter 14">
                  <a:extLst>
                    <a:ext uri="{FF2B5EF4-FFF2-40B4-BE49-F238E27FC236}">
                      <a16:creationId xmlns:a16="http://schemas.microsoft.com/office/drawing/2014/main" id="{7B55BF8F-D54D-B842-7091-17AFD4ACFEB4}"/>
                    </a:ext>
                  </a:extLst>
                </p:cNvPr>
                <p:cNvSpPr txBox="1">
                  <a:spLocks/>
                </p:cNvSpPr>
                <p:nvPr/>
              </p:nvSpPr>
              <p:spPr>
                <a:xfrm>
                  <a:off x="10172068" y="2847978"/>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45</a:t>
                  </a:r>
                </a:p>
                <a:p>
                  <a:r>
                    <a:rPr lang="de-DE" sz="1000" dirty="0">
                      <a:solidFill>
                        <a:srgbClr val="13A0D3"/>
                      </a:solidFill>
                      <a:latin typeface="Allianz Neo" panose="020B0504020203020204" pitchFamily="34" charset="0"/>
                    </a:rPr>
                    <a:t>45</a:t>
                  </a:r>
                </a:p>
              </p:txBody>
            </p:sp>
            <p:sp>
              <p:nvSpPr>
                <p:cNvPr id="171" name="Textplatzhalter 14">
                  <a:extLst>
                    <a:ext uri="{FF2B5EF4-FFF2-40B4-BE49-F238E27FC236}">
                      <a16:creationId xmlns:a16="http://schemas.microsoft.com/office/drawing/2014/main" id="{6EC6E8AD-5321-B811-B546-48B6D5BD8504}"/>
                    </a:ext>
                  </a:extLst>
                </p:cNvPr>
                <p:cNvSpPr txBox="1">
                  <a:spLocks/>
                </p:cNvSpPr>
                <p:nvPr/>
              </p:nvSpPr>
              <p:spPr>
                <a:xfrm>
                  <a:off x="11163920" y="2847978"/>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latin typeface="Allianz Neo" panose="020B0504020203020204" pitchFamily="34" charset="0"/>
                    </a:rPr>
                    <a:t>59</a:t>
                  </a:r>
                </a:p>
                <a:p>
                  <a:pPr algn="r"/>
                  <a:r>
                    <a:rPr lang="de-DE" sz="1000" dirty="0">
                      <a:solidFill>
                        <a:srgbClr val="13A0D3"/>
                      </a:solidFill>
                      <a:latin typeface="Allianz Neo" panose="020B0504020203020204" pitchFamily="34" charset="0"/>
                    </a:rPr>
                    <a:t>57</a:t>
                  </a:r>
                </a:p>
              </p:txBody>
            </p:sp>
          </p:grpSp>
        </p:grpSp>
      </p:grpSp>
      <p:grpSp>
        <p:nvGrpSpPr>
          <p:cNvPr id="188" name="Gruppieren 187">
            <a:extLst>
              <a:ext uri="{FF2B5EF4-FFF2-40B4-BE49-F238E27FC236}">
                <a16:creationId xmlns:a16="http://schemas.microsoft.com/office/drawing/2014/main" id="{021F318B-AA70-0213-EEA1-80A0F5EEA988}"/>
              </a:ext>
            </a:extLst>
          </p:cNvPr>
          <p:cNvGrpSpPr/>
          <p:nvPr/>
        </p:nvGrpSpPr>
        <p:grpSpPr>
          <a:xfrm>
            <a:off x="479426" y="4721953"/>
            <a:ext cx="11249989" cy="1461680"/>
            <a:chOff x="479426" y="4750089"/>
            <a:chExt cx="11249989" cy="1461680"/>
          </a:xfrm>
        </p:grpSpPr>
        <p:sp>
          <p:nvSpPr>
            <p:cNvPr id="132" name="Freihandform 131">
              <a:extLst>
                <a:ext uri="{FF2B5EF4-FFF2-40B4-BE49-F238E27FC236}">
                  <a16:creationId xmlns:a16="http://schemas.microsoft.com/office/drawing/2014/main" id="{1C3C045C-47BA-7969-3731-08B808E5B48E}"/>
                </a:ext>
              </a:extLst>
            </p:cNvPr>
            <p:cNvSpPr/>
            <p:nvPr/>
          </p:nvSpPr>
          <p:spPr>
            <a:xfrm>
              <a:off x="479427" y="6018379"/>
              <a:ext cx="1552555" cy="9460"/>
            </a:xfrm>
            <a:custGeom>
              <a:avLst/>
              <a:gdLst>
                <a:gd name="connsiteX0" fmla="*/ 0 w 1552555"/>
                <a:gd name="connsiteY0" fmla="*/ 0 h 9460"/>
                <a:gd name="connsiteX1" fmla="*/ 1552556 w 1552555"/>
                <a:gd name="connsiteY1" fmla="*/ 0 h 9460"/>
              </a:gdLst>
              <a:ahLst/>
              <a:cxnLst>
                <a:cxn ang="0">
                  <a:pos x="connsiteX0" y="connsiteY0"/>
                </a:cxn>
                <a:cxn ang="0">
                  <a:pos x="connsiteX1" y="connsiteY1"/>
                </a:cxn>
              </a:cxnLst>
              <a:rect l="l" t="t" r="r" b="b"/>
              <a:pathLst>
                <a:path w="1552555" h="9460">
                  <a:moveTo>
                    <a:pt x="0" y="0"/>
                  </a:moveTo>
                  <a:lnTo>
                    <a:pt x="1552556" y="0"/>
                  </a:lnTo>
                </a:path>
              </a:pathLst>
            </a:custGeom>
            <a:ln w="12700" cap="flat">
              <a:solidFill>
                <a:srgbClr val="414141"/>
              </a:solidFill>
              <a:prstDash val="solid"/>
              <a:miter/>
            </a:ln>
          </p:spPr>
          <p:txBody>
            <a:bodyPr rtlCol="0" anchor="ctr"/>
            <a:lstStyle/>
            <a:p>
              <a:endParaRPr lang="de-DE" dirty="0">
                <a:latin typeface="Allianz Neo" panose="020B0504020203020204" pitchFamily="34" charset="0"/>
              </a:endParaRPr>
            </a:p>
          </p:txBody>
        </p:sp>
        <p:sp>
          <p:nvSpPr>
            <p:cNvPr id="135" name="Freihandform 134">
              <a:extLst>
                <a:ext uri="{FF2B5EF4-FFF2-40B4-BE49-F238E27FC236}">
                  <a16:creationId xmlns:a16="http://schemas.microsoft.com/office/drawing/2014/main" id="{3E1B11C2-8893-187E-A9D8-AA26A6E49FB3}"/>
                </a:ext>
              </a:extLst>
            </p:cNvPr>
            <p:cNvSpPr/>
            <p:nvPr/>
          </p:nvSpPr>
          <p:spPr>
            <a:xfrm>
              <a:off x="2900364" y="6018379"/>
              <a:ext cx="1552555" cy="9460"/>
            </a:xfrm>
            <a:custGeom>
              <a:avLst/>
              <a:gdLst>
                <a:gd name="connsiteX0" fmla="*/ 0 w 1552555"/>
                <a:gd name="connsiteY0" fmla="*/ 0 h 9460"/>
                <a:gd name="connsiteX1" fmla="*/ 1552556 w 1552555"/>
                <a:gd name="connsiteY1" fmla="*/ 0 h 9460"/>
              </a:gdLst>
              <a:ahLst/>
              <a:cxnLst>
                <a:cxn ang="0">
                  <a:pos x="connsiteX0" y="connsiteY0"/>
                </a:cxn>
                <a:cxn ang="0">
                  <a:pos x="connsiteX1" y="connsiteY1"/>
                </a:cxn>
              </a:cxnLst>
              <a:rect l="l" t="t" r="r" b="b"/>
              <a:pathLst>
                <a:path w="1552555" h="9460">
                  <a:moveTo>
                    <a:pt x="0" y="0"/>
                  </a:moveTo>
                  <a:lnTo>
                    <a:pt x="1552556" y="0"/>
                  </a:lnTo>
                </a:path>
              </a:pathLst>
            </a:custGeom>
            <a:ln w="12700" cap="flat">
              <a:solidFill>
                <a:srgbClr val="414141"/>
              </a:solidFill>
              <a:prstDash val="solid"/>
              <a:miter/>
            </a:ln>
          </p:spPr>
          <p:txBody>
            <a:bodyPr rtlCol="0" anchor="ctr"/>
            <a:lstStyle/>
            <a:p>
              <a:endParaRPr lang="de-DE" dirty="0">
                <a:latin typeface="Allianz Neo" panose="020B0504020203020204" pitchFamily="34" charset="0"/>
              </a:endParaRPr>
            </a:p>
          </p:txBody>
        </p:sp>
        <p:sp>
          <p:nvSpPr>
            <p:cNvPr id="138" name="Freihandform 137">
              <a:extLst>
                <a:ext uri="{FF2B5EF4-FFF2-40B4-BE49-F238E27FC236}">
                  <a16:creationId xmlns:a16="http://schemas.microsoft.com/office/drawing/2014/main" id="{061CAF9B-508D-7D8F-8F27-4AA1973E027C}"/>
                </a:ext>
              </a:extLst>
            </p:cNvPr>
            <p:cNvSpPr/>
            <p:nvPr/>
          </p:nvSpPr>
          <p:spPr>
            <a:xfrm>
              <a:off x="5321301" y="6018379"/>
              <a:ext cx="1552555" cy="9460"/>
            </a:xfrm>
            <a:custGeom>
              <a:avLst/>
              <a:gdLst>
                <a:gd name="connsiteX0" fmla="*/ 0 w 1552555"/>
                <a:gd name="connsiteY0" fmla="*/ 0 h 9460"/>
                <a:gd name="connsiteX1" fmla="*/ 1552556 w 1552555"/>
                <a:gd name="connsiteY1" fmla="*/ 0 h 9460"/>
              </a:gdLst>
              <a:ahLst/>
              <a:cxnLst>
                <a:cxn ang="0">
                  <a:pos x="connsiteX0" y="connsiteY0"/>
                </a:cxn>
                <a:cxn ang="0">
                  <a:pos x="connsiteX1" y="connsiteY1"/>
                </a:cxn>
              </a:cxnLst>
              <a:rect l="l" t="t" r="r" b="b"/>
              <a:pathLst>
                <a:path w="1552555" h="9460">
                  <a:moveTo>
                    <a:pt x="0" y="0"/>
                  </a:moveTo>
                  <a:lnTo>
                    <a:pt x="1552556" y="0"/>
                  </a:lnTo>
                </a:path>
              </a:pathLst>
            </a:custGeom>
            <a:ln w="12700" cap="flat">
              <a:solidFill>
                <a:srgbClr val="414141"/>
              </a:solidFill>
              <a:prstDash val="solid"/>
              <a:miter/>
            </a:ln>
          </p:spPr>
          <p:txBody>
            <a:bodyPr rtlCol="0" anchor="ctr"/>
            <a:lstStyle/>
            <a:p>
              <a:endParaRPr lang="de-DE" dirty="0">
                <a:latin typeface="Allianz Neo" panose="020B0504020203020204" pitchFamily="34" charset="0"/>
              </a:endParaRPr>
            </a:p>
          </p:txBody>
        </p:sp>
        <p:sp>
          <p:nvSpPr>
            <p:cNvPr id="141" name="Freihandform 140">
              <a:extLst>
                <a:ext uri="{FF2B5EF4-FFF2-40B4-BE49-F238E27FC236}">
                  <a16:creationId xmlns:a16="http://schemas.microsoft.com/office/drawing/2014/main" id="{FFB22422-5F25-51F9-6F31-5EC8E2E439B6}"/>
                </a:ext>
              </a:extLst>
            </p:cNvPr>
            <p:cNvSpPr/>
            <p:nvPr/>
          </p:nvSpPr>
          <p:spPr>
            <a:xfrm>
              <a:off x="7742238" y="6018379"/>
              <a:ext cx="1552555" cy="9460"/>
            </a:xfrm>
            <a:custGeom>
              <a:avLst/>
              <a:gdLst>
                <a:gd name="connsiteX0" fmla="*/ 0 w 1552555"/>
                <a:gd name="connsiteY0" fmla="*/ 0 h 9460"/>
                <a:gd name="connsiteX1" fmla="*/ 1552556 w 1552555"/>
                <a:gd name="connsiteY1" fmla="*/ 0 h 9460"/>
              </a:gdLst>
              <a:ahLst/>
              <a:cxnLst>
                <a:cxn ang="0">
                  <a:pos x="connsiteX0" y="connsiteY0"/>
                </a:cxn>
                <a:cxn ang="0">
                  <a:pos x="connsiteX1" y="connsiteY1"/>
                </a:cxn>
              </a:cxnLst>
              <a:rect l="l" t="t" r="r" b="b"/>
              <a:pathLst>
                <a:path w="1552555" h="9460">
                  <a:moveTo>
                    <a:pt x="0" y="0"/>
                  </a:moveTo>
                  <a:lnTo>
                    <a:pt x="1552556" y="0"/>
                  </a:lnTo>
                </a:path>
              </a:pathLst>
            </a:custGeom>
            <a:ln w="12700" cap="flat">
              <a:solidFill>
                <a:srgbClr val="414141"/>
              </a:solidFill>
              <a:prstDash val="solid"/>
              <a:miter/>
            </a:ln>
          </p:spPr>
          <p:txBody>
            <a:bodyPr rtlCol="0" anchor="ctr"/>
            <a:lstStyle/>
            <a:p>
              <a:endParaRPr lang="de-DE" dirty="0">
                <a:latin typeface="Allianz Neo" panose="020B0504020203020204" pitchFamily="34" charset="0"/>
              </a:endParaRPr>
            </a:p>
          </p:txBody>
        </p:sp>
        <p:grpSp>
          <p:nvGrpSpPr>
            <p:cNvPr id="184" name="Gruppieren 183">
              <a:extLst>
                <a:ext uri="{FF2B5EF4-FFF2-40B4-BE49-F238E27FC236}">
                  <a16:creationId xmlns:a16="http://schemas.microsoft.com/office/drawing/2014/main" id="{EC9BC23A-053C-65B0-A2F0-6CC1AB43DEA6}"/>
                </a:ext>
              </a:extLst>
            </p:cNvPr>
            <p:cNvGrpSpPr/>
            <p:nvPr/>
          </p:nvGrpSpPr>
          <p:grpSpPr>
            <a:xfrm>
              <a:off x="488932" y="5390758"/>
              <a:ext cx="11217292" cy="458045"/>
              <a:chOff x="488932" y="5214720"/>
              <a:chExt cx="11217292" cy="634084"/>
            </a:xfrm>
          </p:grpSpPr>
          <p:sp>
            <p:nvSpPr>
              <p:cNvPr id="130" name="Freihandform 129">
                <a:extLst>
                  <a:ext uri="{FF2B5EF4-FFF2-40B4-BE49-F238E27FC236}">
                    <a16:creationId xmlns:a16="http://schemas.microsoft.com/office/drawing/2014/main" id="{B7772B6C-4A79-5E30-46FC-8E430CC25014}"/>
                  </a:ext>
                </a:extLst>
              </p:cNvPr>
              <p:cNvSpPr/>
              <p:nvPr/>
            </p:nvSpPr>
            <p:spPr>
              <a:xfrm>
                <a:off x="488932" y="5386473"/>
                <a:ext cx="1530721" cy="157966"/>
              </a:xfrm>
              <a:custGeom>
                <a:avLst/>
                <a:gdLst>
                  <a:gd name="connsiteX0" fmla="*/ 0 w 1530721"/>
                  <a:gd name="connsiteY0" fmla="*/ 50868 h 157966"/>
                  <a:gd name="connsiteX1" fmla="*/ 351144 w 1530721"/>
                  <a:gd name="connsiteY1" fmla="*/ 104412 h 157966"/>
                  <a:gd name="connsiteX2" fmla="*/ 750024 w 1530721"/>
                  <a:gd name="connsiteY2" fmla="*/ 64254 h 157966"/>
                  <a:gd name="connsiteX3" fmla="*/ 1133552 w 1530721"/>
                  <a:gd name="connsiteY3" fmla="*/ 157966 h 157966"/>
                  <a:gd name="connsiteX4" fmla="*/ 1530722 w 1530721"/>
                  <a:gd name="connsiteY4" fmla="*/ 0 h 157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0721" h="157966">
                    <a:moveTo>
                      <a:pt x="0" y="50868"/>
                    </a:moveTo>
                    <a:cubicBezTo>
                      <a:pt x="25570" y="56222"/>
                      <a:pt x="230832" y="105670"/>
                      <a:pt x="351144" y="104412"/>
                    </a:cubicBezTo>
                    <a:cubicBezTo>
                      <a:pt x="482605" y="103041"/>
                      <a:pt x="634113" y="50868"/>
                      <a:pt x="750024" y="64254"/>
                    </a:cubicBezTo>
                    <a:cubicBezTo>
                      <a:pt x="865934" y="77640"/>
                      <a:pt x="996816" y="157966"/>
                      <a:pt x="1133552" y="157966"/>
                    </a:cubicBezTo>
                    <a:cubicBezTo>
                      <a:pt x="1256640" y="157966"/>
                      <a:pt x="1530722" y="0"/>
                      <a:pt x="1530722" y="0"/>
                    </a:cubicBezTo>
                  </a:path>
                </a:pathLst>
              </a:custGeom>
              <a:noFill/>
              <a:ln w="25400" cap="rnd">
                <a:solidFill>
                  <a:srgbClr val="003781"/>
                </a:solidFill>
                <a:prstDash val="solid"/>
                <a:miter/>
              </a:ln>
            </p:spPr>
            <p:txBody>
              <a:bodyPr rtlCol="0" anchor="ctr"/>
              <a:lstStyle/>
              <a:p>
                <a:endParaRPr lang="de-DE" dirty="0">
                  <a:latin typeface="Allianz Neo" panose="020B0504020203020204" pitchFamily="34" charset="0"/>
                </a:endParaRPr>
              </a:p>
            </p:txBody>
          </p:sp>
          <p:sp>
            <p:nvSpPr>
              <p:cNvPr id="131" name="Freihandform 130">
                <a:extLst>
                  <a:ext uri="{FF2B5EF4-FFF2-40B4-BE49-F238E27FC236}">
                    <a16:creationId xmlns:a16="http://schemas.microsoft.com/office/drawing/2014/main" id="{41AAF5FB-3B89-D6C0-8587-05C9B42864D0}"/>
                  </a:ext>
                </a:extLst>
              </p:cNvPr>
              <p:cNvSpPr/>
              <p:nvPr/>
            </p:nvSpPr>
            <p:spPr>
              <a:xfrm>
                <a:off x="490194" y="5527040"/>
                <a:ext cx="1532291" cy="165253"/>
              </a:xfrm>
              <a:custGeom>
                <a:avLst/>
                <a:gdLst>
                  <a:gd name="connsiteX0" fmla="*/ 0 w 1532291"/>
                  <a:gd name="connsiteY0" fmla="*/ 44236 h 165253"/>
                  <a:gd name="connsiteX1" fmla="*/ 374974 w 1532291"/>
                  <a:gd name="connsiteY1" fmla="*/ 164891 h 165253"/>
                  <a:gd name="connsiteX2" fmla="*/ 760176 w 1532291"/>
                  <a:gd name="connsiteY2" fmla="*/ 44236 h 165253"/>
                  <a:gd name="connsiteX3" fmla="*/ 1114705 w 1532291"/>
                  <a:gd name="connsiteY3" fmla="*/ 46913 h 165253"/>
                  <a:gd name="connsiteX4" fmla="*/ 1532292 w 1532291"/>
                  <a:gd name="connsiteY4" fmla="*/ 0 h 16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291" h="165253">
                    <a:moveTo>
                      <a:pt x="0" y="44236"/>
                    </a:moveTo>
                    <a:cubicBezTo>
                      <a:pt x="0" y="44236"/>
                      <a:pt x="238617" y="172933"/>
                      <a:pt x="374974" y="164891"/>
                    </a:cubicBezTo>
                    <a:cubicBezTo>
                      <a:pt x="511331" y="156850"/>
                      <a:pt x="663847" y="50924"/>
                      <a:pt x="760176" y="44236"/>
                    </a:cubicBezTo>
                    <a:cubicBezTo>
                      <a:pt x="867483" y="36791"/>
                      <a:pt x="1012435" y="49600"/>
                      <a:pt x="1114705" y="46913"/>
                    </a:cubicBezTo>
                    <a:cubicBezTo>
                      <a:pt x="1216965" y="44236"/>
                      <a:pt x="1532292" y="0"/>
                      <a:pt x="1532292" y="0"/>
                    </a:cubicBezTo>
                  </a:path>
                </a:pathLst>
              </a:custGeom>
              <a:noFill/>
              <a:ln w="25400" cap="rnd">
                <a:solidFill>
                  <a:srgbClr val="13A0D3"/>
                </a:solidFill>
                <a:prstDash val="solid"/>
                <a:miter/>
              </a:ln>
            </p:spPr>
            <p:txBody>
              <a:bodyPr rtlCol="0" anchor="ctr"/>
              <a:lstStyle/>
              <a:p>
                <a:endParaRPr lang="de-DE" dirty="0">
                  <a:latin typeface="Allianz Neo" panose="020B0504020203020204" pitchFamily="34" charset="0"/>
                </a:endParaRPr>
              </a:p>
            </p:txBody>
          </p:sp>
          <p:sp>
            <p:nvSpPr>
              <p:cNvPr id="133" name="Freihandform 132">
                <a:extLst>
                  <a:ext uri="{FF2B5EF4-FFF2-40B4-BE49-F238E27FC236}">
                    <a16:creationId xmlns:a16="http://schemas.microsoft.com/office/drawing/2014/main" id="{72D97ACF-C53F-D296-BBB0-8A65086A9CBE}"/>
                  </a:ext>
                </a:extLst>
              </p:cNvPr>
              <p:cNvSpPr/>
              <p:nvPr/>
            </p:nvSpPr>
            <p:spPr>
              <a:xfrm>
                <a:off x="2911344" y="5501666"/>
                <a:ext cx="1531679" cy="264009"/>
              </a:xfrm>
              <a:custGeom>
                <a:avLst/>
                <a:gdLst>
                  <a:gd name="connsiteX0" fmla="*/ 0 w 1531679"/>
                  <a:gd name="connsiteY0" fmla="*/ 0 h 264009"/>
                  <a:gd name="connsiteX1" fmla="*/ 387169 w 1531679"/>
                  <a:gd name="connsiteY1" fmla="*/ 88453 h 264009"/>
                  <a:gd name="connsiteX2" fmla="*/ 742067 w 1531679"/>
                  <a:gd name="connsiteY2" fmla="*/ 61643 h 264009"/>
                  <a:gd name="connsiteX3" fmla="*/ 1124140 w 1531679"/>
                  <a:gd name="connsiteY3" fmla="*/ 259985 h 264009"/>
                  <a:gd name="connsiteX4" fmla="*/ 1531680 w 1531679"/>
                  <a:gd name="connsiteY4" fmla="*/ 142054 h 264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679" h="264009">
                    <a:moveTo>
                      <a:pt x="0" y="0"/>
                    </a:moveTo>
                    <a:cubicBezTo>
                      <a:pt x="0" y="0"/>
                      <a:pt x="253018" y="84432"/>
                      <a:pt x="387169" y="88453"/>
                    </a:cubicBezTo>
                    <a:cubicBezTo>
                      <a:pt x="521321" y="92474"/>
                      <a:pt x="631689" y="42883"/>
                      <a:pt x="742067" y="61643"/>
                    </a:cubicBezTo>
                    <a:cubicBezTo>
                      <a:pt x="852446" y="80412"/>
                      <a:pt x="962822" y="230507"/>
                      <a:pt x="1124140" y="259985"/>
                    </a:cubicBezTo>
                    <a:cubicBezTo>
                      <a:pt x="1285458" y="289473"/>
                      <a:pt x="1467156" y="147418"/>
                      <a:pt x="1531680" y="142054"/>
                    </a:cubicBezTo>
                  </a:path>
                </a:pathLst>
              </a:custGeom>
              <a:noFill/>
              <a:ln w="25400" cap="rnd">
                <a:solidFill>
                  <a:srgbClr val="003781"/>
                </a:solidFill>
                <a:prstDash val="solid"/>
                <a:miter/>
              </a:ln>
            </p:spPr>
            <p:txBody>
              <a:bodyPr rtlCol="0" anchor="ctr"/>
              <a:lstStyle/>
              <a:p>
                <a:endParaRPr lang="de-DE" dirty="0">
                  <a:latin typeface="Allianz Neo" panose="020B0504020203020204" pitchFamily="34" charset="0"/>
                </a:endParaRPr>
              </a:p>
            </p:txBody>
          </p:sp>
          <p:sp>
            <p:nvSpPr>
              <p:cNvPr id="134" name="Freihandform 133">
                <a:extLst>
                  <a:ext uri="{FF2B5EF4-FFF2-40B4-BE49-F238E27FC236}">
                    <a16:creationId xmlns:a16="http://schemas.microsoft.com/office/drawing/2014/main" id="{0B30A1B8-D272-0FE1-0157-726B42911F11}"/>
                  </a:ext>
                </a:extLst>
              </p:cNvPr>
              <p:cNvSpPr/>
              <p:nvPr/>
            </p:nvSpPr>
            <p:spPr>
              <a:xfrm>
                <a:off x="2909869" y="5595391"/>
                <a:ext cx="1533544" cy="154191"/>
              </a:xfrm>
              <a:custGeom>
                <a:avLst/>
                <a:gdLst>
                  <a:gd name="connsiteX0" fmla="*/ 0 w 1533544"/>
                  <a:gd name="connsiteY0" fmla="*/ 58994 h 154191"/>
                  <a:gd name="connsiteX1" fmla="*/ 399194 w 1533544"/>
                  <a:gd name="connsiteY1" fmla="*/ 79106 h 154191"/>
                  <a:gd name="connsiteX2" fmla="*/ 752276 w 1533544"/>
                  <a:gd name="connsiteY2" fmla="*/ 0 h 154191"/>
                  <a:gd name="connsiteX3" fmla="*/ 1122326 w 1533544"/>
                  <a:gd name="connsiteY3" fmla="*/ 115301 h 154191"/>
                  <a:gd name="connsiteX4" fmla="*/ 1533545 w 1533544"/>
                  <a:gd name="connsiteY4" fmla="*/ 154192 h 15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44" h="154191">
                    <a:moveTo>
                      <a:pt x="0" y="58994"/>
                    </a:moveTo>
                    <a:cubicBezTo>
                      <a:pt x="0" y="58994"/>
                      <a:pt x="266782" y="96532"/>
                      <a:pt x="399194" y="79106"/>
                    </a:cubicBezTo>
                    <a:cubicBezTo>
                      <a:pt x="531596" y="61671"/>
                      <a:pt x="650425" y="0"/>
                      <a:pt x="752276" y="0"/>
                    </a:cubicBezTo>
                    <a:cubicBezTo>
                      <a:pt x="854119" y="0"/>
                      <a:pt x="1025570" y="96532"/>
                      <a:pt x="1122326" y="115301"/>
                    </a:cubicBezTo>
                    <a:cubicBezTo>
                      <a:pt x="1219083" y="134079"/>
                      <a:pt x="1533545" y="154192"/>
                      <a:pt x="1533545" y="154192"/>
                    </a:cubicBezTo>
                  </a:path>
                </a:pathLst>
              </a:custGeom>
              <a:noFill/>
              <a:ln w="25400" cap="rnd">
                <a:solidFill>
                  <a:srgbClr val="13A0D3"/>
                </a:solidFill>
                <a:prstDash val="solid"/>
                <a:miter/>
              </a:ln>
            </p:spPr>
            <p:txBody>
              <a:bodyPr rtlCol="0" anchor="ctr"/>
              <a:lstStyle/>
              <a:p>
                <a:endParaRPr lang="de-DE" dirty="0">
                  <a:latin typeface="Allianz Neo" panose="020B0504020203020204" pitchFamily="34" charset="0"/>
                </a:endParaRPr>
              </a:p>
            </p:txBody>
          </p:sp>
          <p:sp>
            <p:nvSpPr>
              <p:cNvPr id="136" name="Freihandform 135">
                <a:extLst>
                  <a:ext uri="{FF2B5EF4-FFF2-40B4-BE49-F238E27FC236}">
                    <a16:creationId xmlns:a16="http://schemas.microsoft.com/office/drawing/2014/main" id="{DB38129C-0931-FF95-245D-302BFBEDE5F9}"/>
                  </a:ext>
                </a:extLst>
              </p:cNvPr>
              <p:cNvSpPr/>
              <p:nvPr/>
            </p:nvSpPr>
            <p:spPr>
              <a:xfrm>
                <a:off x="5330806" y="5322180"/>
                <a:ext cx="1531073" cy="388761"/>
              </a:xfrm>
              <a:custGeom>
                <a:avLst/>
                <a:gdLst>
                  <a:gd name="connsiteX0" fmla="*/ 0 w 1531073"/>
                  <a:gd name="connsiteY0" fmla="*/ 287959 h 388761"/>
                  <a:gd name="connsiteX1" fmla="*/ 358396 w 1531073"/>
                  <a:gd name="connsiteY1" fmla="*/ 388521 h 388761"/>
                  <a:gd name="connsiteX2" fmla="*/ 747010 w 1531073"/>
                  <a:gd name="connsiteY2" fmla="*/ 259910 h 388761"/>
                  <a:gd name="connsiteX3" fmla="*/ 1531073 w 1531073"/>
                  <a:gd name="connsiteY3" fmla="*/ 0 h 388761"/>
                </a:gdLst>
                <a:ahLst/>
                <a:cxnLst>
                  <a:cxn ang="0">
                    <a:pos x="connsiteX0" y="connsiteY0"/>
                  </a:cxn>
                  <a:cxn ang="0">
                    <a:pos x="connsiteX1" y="connsiteY1"/>
                  </a:cxn>
                  <a:cxn ang="0">
                    <a:pos x="connsiteX2" y="connsiteY2"/>
                  </a:cxn>
                  <a:cxn ang="0">
                    <a:pos x="connsiteX3" y="connsiteY3"/>
                  </a:cxn>
                </a:cxnLst>
                <a:rect l="l" t="t" r="r" b="b"/>
                <a:pathLst>
                  <a:path w="1531073" h="388761">
                    <a:moveTo>
                      <a:pt x="0" y="287959"/>
                    </a:moveTo>
                    <a:cubicBezTo>
                      <a:pt x="68183" y="308053"/>
                      <a:pt x="242486" y="393876"/>
                      <a:pt x="358396" y="388521"/>
                    </a:cubicBezTo>
                    <a:cubicBezTo>
                      <a:pt x="474297" y="383157"/>
                      <a:pt x="672021" y="284024"/>
                      <a:pt x="747010" y="259910"/>
                    </a:cubicBezTo>
                    <a:cubicBezTo>
                      <a:pt x="822009" y="235796"/>
                      <a:pt x="1376257" y="70743"/>
                      <a:pt x="1531073" y="0"/>
                    </a:cubicBezTo>
                  </a:path>
                </a:pathLst>
              </a:custGeom>
              <a:noFill/>
              <a:ln w="25400" cap="rnd">
                <a:solidFill>
                  <a:srgbClr val="003781"/>
                </a:solidFill>
                <a:prstDash val="solid"/>
                <a:miter/>
              </a:ln>
            </p:spPr>
            <p:txBody>
              <a:bodyPr rtlCol="0" anchor="ctr"/>
              <a:lstStyle/>
              <a:p>
                <a:endParaRPr lang="de-DE" dirty="0">
                  <a:latin typeface="Allianz Neo" panose="020B0504020203020204" pitchFamily="34" charset="0"/>
                </a:endParaRPr>
              </a:p>
            </p:txBody>
          </p:sp>
          <p:sp>
            <p:nvSpPr>
              <p:cNvPr id="137" name="Freihandform 136">
                <a:extLst>
                  <a:ext uri="{FF2B5EF4-FFF2-40B4-BE49-F238E27FC236}">
                    <a16:creationId xmlns:a16="http://schemas.microsoft.com/office/drawing/2014/main" id="{241F0F28-D1A8-DE04-F425-E425A204C060}"/>
                  </a:ext>
                </a:extLst>
              </p:cNvPr>
              <p:cNvSpPr/>
              <p:nvPr/>
            </p:nvSpPr>
            <p:spPr>
              <a:xfrm>
                <a:off x="5331582" y="5626228"/>
                <a:ext cx="1532778" cy="216099"/>
              </a:xfrm>
              <a:custGeom>
                <a:avLst/>
                <a:gdLst>
                  <a:gd name="connsiteX0" fmla="*/ 0 w 1532778"/>
                  <a:gd name="connsiteY0" fmla="*/ 122018 h 216099"/>
                  <a:gd name="connsiteX1" fmla="*/ 350801 w 1532778"/>
                  <a:gd name="connsiteY1" fmla="*/ 215872 h 216099"/>
                  <a:gd name="connsiteX2" fmla="*/ 779928 w 1532778"/>
                  <a:gd name="connsiteY2" fmla="*/ 34870 h 216099"/>
                  <a:gd name="connsiteX3" fmla="*/ 1103490 w 1532778"/>
                  <a:gd name="connsiteY3" fmla="*/ 71065 h 216099"/>
                  <a:gd name="connsiteX4" fmla="*/ 1532779 w 1532778"/>
                  <a:gd name="connsiteY4" fmla="*/ 0 h 21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778" h="216099">
                    <a:moveTo>
                      <a:pt x="0" y="122018"/>
                    </a:moveTo>
                    <a:cubicBezTo>
                      <a:pt x="47680" y="130059"/>
                      <a:pt x="199236" y="221236"/>
                      <a:pt x="350801" y="215872"/>
                    </a:cubicBezTo>
                    <a:cubicBezTo>
                      <a:pt x="502357" y="210508"/>
                      <a:pt x="643695" y="57660"/>
                      <a:pt x="779928" y="34870"/>
                    </a:cubicBezTo>
                    <a:cubicBezTo>
                      <a:pt x="916161" y="12071"/>
                      <a:pt x="1014937" y="71065"/>
                      <a:pt x="1103490" y="71065"/>
                    </a:cubicBezTo>
                    <a:cubicBezTo>
                      <a:pt x="1192034" y="71065"/>
                      <a:pt x="1487694" y="9498"/>
                      <a:pt x="1532779" y="0"/>
                    </a:cubicBezTo>
                  </a:path>
                </a:pathLst>
              </a:custGeom>
              <a:noFill/>
              <a:ln w="25400" cap="rnd">
                <a:solidFill>
                  <a:srgbClr val="13A0D3"/>
                </a:solidFill>
                <a:prstDash val="solid"/>
                <a:miter/>
              </a:ln>
            </p:spPr>
            <p:txBody>
              <a:bodyPr rtlCol="0" anchor="ctr"/>
              <a:lstStyle/>
              <a:p>
                <a:endParaRPr lang="de-DE" dirty="0">
                  <a:latin typeface="Allianz Neo" panose="020B0504020203020204" pitchFamily="34" charset="0"/>
                </a:endParaRPr>
              </a:p>
            </p:txBody>
          </p:sp>
          <p:sp>
            <p:nvSpPr>
              <p:cNvPr id="139" name="Freihandform 138">
                <a:extLst>
                  <a:ext uri="{FF2B5EF4-FFF2-40B4-BE49-F238E27FC236}">
                    <a16:creationId xmlns:a16="http://schemas.microsoft.com/office/drawing/2014/main" id="{1DAC67DF-D193-D078-9878-DE723D29603B}"/>
                  </a:ext>
                </a:extLst>
              </p:cNvPr>
              <p:cNvSpPr/>
              <p:nvPr/>
            </p:nvSpPr>
            <p:spPr>
              <a:xfrm>
                <a:off x="7751743" y="5530222"/>
                <a:ext cx="1533544" cy="250201"/>
              </a:xfrm>
              <a:custGeom>
                <a:avLst/>
                <a:gdLst>
                  <a:gd name="connsiteX0" fmla="*/ 0 w 1533544"/>
                  <a:gd name="connsiteY0" fmla="*/ 250201 h 250201"/>
                  <a:gd name="connsiteX1" fmla="*/ 593648 w 1533544"/>
                  <a:gd name="connsiteY1" fmla="*/ 172438 h 250201"/>
                  <a:gd name="connsiteX2" fmla="*/ 1153362 w 1533544"/>
                  <a:gd name="connsiteY2" fmla="*/ 811 h 250201"/>
                  <a:gd name="connsiteX3" fmla="*/ 1533545 w 1533544"/>
                  <a:gd name="connsiteY3" fmla="*/ 89302 h 250201"/>
                </a:gdLst>
                <a:ahLst/>
                <a:cxnLst>
                  <a:cxn ang="0">
                    <a:pos x="connsiteX0" y="connsiteY0"/>
                  </a:cxn>
                  <a:cxn ang="0">
                    <a:pos x="connsiteX1" y="connsiteY1"/>
                  </a:cxn>
                  <a:cxn ang="0">
                    <a:pos x="connsiteX2" y="connsiteY2"/>
                  </a:cxn>
                  <a:cxn ang="0">
                    <a:pos x="connsiteX3" y="connsiteY3"/>
                  </a:cxn>
                </a:cxnLst>
                <a:rect l="l" t="t" r="r" b="b"/>
                <a:pathLst>
                  <a:path w="1533544" h="250201">
                    <a:moveTo>
                      <a:pt x="0" y="250201"/>
                    </a:moveTo>
                    <a:cubicBezTo>
                      <a:pt x="74628" y="250201"/>
                      <a:pt x="437596" y="207290"/>
                      <a:pt x="593648" y="172438"/>
                    </a:cubicBezTo>
                    <a:cubicBezTo>
                      <a:pt x="749691" y="137568"/>
                      <a:pt x="1000713" y="11530"/>
                      <a:pt x="1153362" y="811"/>
                    </a:cubicBezTo>
                    <a:cubicBezTo>
                      <a:pt x="1306021" y="-9917"/>
                      <a:pt x="1533545" y="89302"/>
                      <a:pt x="1533545" y="89302"/>
                    </a:cubicBezTo>
                  </a:path>
                </a:pathLst>
              </a:custGeom>
              <a:noFill/>
              <a:ln w="25400" cap="rnd">
                <a:solidFill>
                  <a:srgbClr val="13A0D3"/>
                </a:solidFill>
                <a:prstDash val="solid"/>
                <a:miter/>
              </a:ln>
            </p:spPr>
            <p:txBody>
              <a:bodyPr rtlCol="0" anchor="ctr"/>
              <a:lstStyle/>
              <a:p>
                <a:endParaRPr lang="de-DE" dirty="0">
                  <a:latin typeface="Allianz Neo" panose="020B0504020203020204" pitchFamily="34" charset="0"/>
                </a:endParaRPr>
              </a:p>
            </p:txBody>
          </p:sp>
          <p:sp>
            <p:nvSpPr>
              <p:cNvPr id="140" name="Freihandform 139">
                <a:extLst>
                  <a:ext uri="{FF2B5EF4-FFF2-40B4-BE49-F238E27FC236}">
                    <a16:creationId xmlns:a16="http://schemas.microsoft.com/office/drawing/2014/main" id="{C8B9AFDA-B5BF-B512-576C-23B0537C4E85}"/>
                  </a:ext>
                </a:extLst>
              </p:cNvPr>
              <p:cNvSpPr/>
              <p:nvPr/>
            </p:nvSpPr>
            <p:spPr>
              <a:xfrm>
                <a:off x="7751743" y="5440284"/>
                <a:ext cx="1530255" cy="408520"/>
              </a:xfrm>
              <a:custGeom>
                <a:avLst/>
                <a:gdLst>
                  <a:gd name="connsiteX0" fmla="*/ 0 w 1530255"/>
                  <a:gd name="connsiteY0" fmla="*/ 408520 h 408520"/>
                  <a:gd name="connsiteX1" fmla="*/ 324813 w 1530255"/>
                  <a:gd name="connsiteY1" fmla="*/ 283768 h 408520"/>
                  <a:gd name="connsiteX2" fmla="*/ 727191 w 1530255"/>
                  <a:gd name="connsiteY2" fmla="*/ 345345 h 408520"/>
                  <a:gd name="connsiteX3" fmla="*/ 1530256 w 1530255"/>
                  <a:gd name="connsiteY3" fmla="*/ 0 h 408520"/>
                </a:gdLst>
                <a:ahLst/>
                <a:cxnLst>
                  <a:cxn ang="0">
                    <a:pos x="connsiteX0" y="connsiteY0"/>
                  </a:cxn>
                  <a:cxn ang="0">
                    <a:pos x="connsiteX1" y="connsiteY1"/>
                  </a:cxn>
                  <a:cxn ang="0">
                    <a:pos x="connsiteX2" y="connsiteY2"/>
                  </a:cxn>
                  <a:cxn ang="0">
                    <a:pos x="connsiteX3" y="connsiteY3"/>
                  </a:cxn>
                </a:cxnLst>
                <a:rect l="l" t="t" r="r" b="b"/>
                <a:pathLst>
                  <a:path w="1530255" h="408520">
                    <a:moveTo>
                      <a:pt x="0" y="408520"/>
                    </a:moveTo>
                    <a:cubicBezTo>
                      <a:pt x="40750" y="387102"/>
                      <a:pt x="212610" y="292642"/>
                      <a:pt x="324813" y="283768"/>
                    </a:cubicBezTo>
                    <a:cubicBezTo>
                      <a:pt x="442872" y="274441"/>
                      <a:pt x="591605" y="355041"/>
                      <a:pt x="727191" y="345345"/>
                    </a:cubicBezTo>
                    <a:cubicBezTo>
                      <a:pt x="949887" y="329414"/>
                      <a:pt x="1370668" y="157948"/>
                      <a:pt x="1530256" y="0"/>
                    </a:cubicBezTo>
                  </a:path>
                </a:pathLst>
              </a:custGeom>
              <a:noFill/>
              <a:ln w="25400" cap="rnd">
                <a:solidFill>
                  <a:srgbClr val="003781"/>
                </a:solidFill>
                <a:prstDash val="solid"/>
                <a:miter/>
              </a:ln>
            </p:spPr>
            <p:txBody>
              <a:bodyPr rtlCol="0" anchor="ctr"/>
              <a:lstStyle/>
              <a:p>
                <a:endParaRPr lang="de-DE" dirty="0">
                  <a:latin typeface="Allianz Neo" panose="020B0504020203020204" pitchFamily="34" charset="0"/>
                </a:endParaRPr>
              </a:p>
            </p:txBody>
          </p:sp>
          <p:sp>
            <p:nvSpPr>
              <p:cNvPr id="142" name="Freihandform 141">
                <a:extLst>
                  <a:ext uri="{FF2B5EF4-FFF2-40B4-BE49-F238E27FC236}">
                    <a16:creationId xmlns:a16="http://schemas.microsoft.com/office/drawing/2014/main" id="{F619A4EF-7CC4-3E6A-13FC-B0FCA55D73CA}"/>
                  </a:ext>
                </a:extLst>
              </p:cNvPr>
              <p:cNvSpPr/>
              <p:nvPr/>
            </p:nvSpPr>
            <p:spPr>
              <a:xfrm>
                <a:off x="10172680" y="5214720"/>
                <a:ext cx="1533544" cy="305882"/>
              </a:xfrm>
              <a:custGeom>
                <a:avLst/>
                <a:gdLst>
                  <a:gd name="connsiteX0" fmla="*/ 0 w 1533544"/>
                  <a:gd name="connsiteY0" fmla="*/ 235862 h 305882"/>
                  <a:gd name="connsiteX1" fmla="*/ 341999 w 1533544"/>
                  <a:gd name="connsiteY1" fmla="*/ 305584 h 305882"/>
                  <a:gd name="connsiteX2" fmla="*/ 759729 w 1533544"/>
                  <a:gd name="connsiteY2" fmla="*/ 124648 h 305882"/>
                  <a:gd name="connsiteX3" fmla="*/ 1129522 w 1533544"/>
                  <a:gd name="connsiteY3" fmla="*/ 260014 h 305882"/>
                  <a:gd name="connsiteX4" fmla="*/ 1533545 w 1533544"/>
                  <a:gd name="connsiteY4" fmla="*/ 0 h 30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44" h="305882">
                    <a:moveTo>
                      <a:pt x="0" y="235862"/>
                    </a:moveTo>
                    <a:cubicBezTo>
                      <a:pt x="51359" y="242560"/>
                      <a:pt x="232439" y="310947"/>
                      <a:pt x="341999" y="305584"/>
                    </a:cubicBezTo>
                    <a:cubicBezTo>
                      <a:pt x="451569" y="300220"/>
                      <a:pt x="612498" y="124648"/>
                      <a:pt x="759729" y="124648"/>
                    </a:cubicBezTo>
                    <a:cubicBezTo>
                      <a:pt x="906960" y="124648"/>
                      <a:pt x="999411" y="265378"/>
                      <a:pt x="1129522" y="260014"/>
                    </a:cubicBezTo>
                    <a:cubicBezTo>
                      <a:pt x="1259634" y="254650"/>
                      <a:pt x="1458223" y="22780"/>
                      <a:pt x="1533545" y="0"/>
                    </a:cubicBezTo>
                  </a:path>
                </a:pathLst>
              </a:custGeom>
              <a:noFill/>
              <a:ln w="25400" cap="rnd">
                <a:solidFill>
                  <a:srgbClr val="003781"/>
                </a:solidFill>
                <a:prstDash val="solid"/>
                <a:miter/>
              </a:ln>
            </p:spPr>
            <p:txBody>
              <a:bodyPr rtlCol="0" anchor="ctr"/>
              <a:lstStyle/>
              <a:p>
                <a:endParaRPr lang="de-DE" dirty="0">
                  <a:latin typeface="Allianz Neo" panose="020B0504020203020204" pitchFamily="34" charset="0"/>
                </a:endParaRPr>
              </a:p>
            </p:txBody>
          </p:sp>
          <p:sp>
            <p:nvSpPr>
              <p:cNvPr id="143" name="Freihandform 142">
                <a:extLst>
                  <a:ext uri="{FF2B5EF4-FFF2-40B4-BE49-F238E27FC236}">
                    <a16:creationId xmlns:a16="http://schemas.microsoft.com/office/drawing/2014/main" id="{F3B9B53C-104C-4FE7-1676-3D7086089FAD}"/>
                  </a:ext>
                </a:extLst>
              </p:cNvPr>
              <p:cNvSpPr/>
              <p:nvPr/>
            </p:nvSpPr>
            <p:spPr>
              <a:xfrm>
                <a:off x="10172680" y="5335243"/>
                <a:ext cx="1532727" cy="213995"/>
              </a:xfrm>
              <a:custGeom>
                <a:avLst/>
                <a:gdLst>
                  <a:gd name="connsiteX0" fmla="*/ 0 w 1532727"/>
                  <a:gd name="connsiteY0" fmla="*/ 195787 h 213995"/>
                  <a:gd name="connsiteX1" fmla="*/ 369499 w 1532727"/>
                  <a:gd name="connsiteY1" fmla="*/ 209192 h 213995"/>
                  <a:gd name="connsiteX2" fmla="*/ 793730 w 1532727"/>
                  <a:gd name="connsiteY2" fmla="*/ 27 h 213995"/>
                  <a:gd name="connsiteX3" fmla="*/ 1130729 w 1532727"/>
                  <a:gd name="connsiteY3" fmla="*/ 68406 h 213995"/>
                  <a:gd name="connsiteX4" fmla="*/ 1532727 w 1532727"/>
                  <a:gd name="connsiteY4" fmla="*/ 34888 h 21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727" h="213995">
                    <a:moveTo>
                      <a:pt x="0" y="195787"/>
                    </a:moveTo>
                    <a:cubicBezTo>
                      <a:pt x="88953" y="195787"/>
                      <a:pt x="266858" y="225284"/>
                      <a:pt x="369499" y="209192"/>
                    </a:cubicBezTo>
                    <a:cubicBezTo>
                      <a:pt x="472130" y="193110"/>
                      <a:pt x="641490" y="-2650"/>
                      <a:pt x="793730" y="27"/>
                    </a:cubicBezTo>
                    <a:cubicBezTo>
                      <a:pt x="945980" y="2714"/>
                      <a:pt x="988745" y="57687"/>
                      <a:pt x="1130729" y="68406"/>
                    </a:cubicBezTo>
                    <a:cubicBezTo>
                      <a:pt x="1340507" y="84261"/>
                      <a:pt x="1452330" y="34888"/>
                      <a:pt x="1532727" y="34888"/>
                    </a:cubicBezTo>
                  </a:path>
                </a:pathLst>
              </a:custGeom>
              <a:noFill/>
              <a:ln w="25400" cap="rnd">
                <a:solidFill>
                  <a:srgbClr val="13A0D3"/>
                </a:solidFill>
                <a:prstDash val="solid"/>
                <a:miter/>
              </a:ln>
            </p:spPr>
            <p:txBody>
              <a:bodyPr rtlCol="0" anchor="ctr"/>
              <a:lstStyle/>
              <a:p>
                <a:endParaRPr lang="de-DE" dirty="0">
                  <a:latin typeface="Allianz Neo" panose="020B0504020203020204" pitchFamily="34" charset="0"/>
                </a:endParaRPr>
              </a:p>
            </p:txBody>
          </p:sp>
        </p:grpSp>
        <p:sp>
          <p:nvSpPr>
            <p:cNvPr id="144" name="Freihandform 143">
              <a:extLst>
                <a:ext uri="{FF2B5EF4-FFF2-40B4-BE49-F238E27FC236}">
                  <a16:creationId xmlns:a16="http://schemas.microsoft.com/office/drawing/2014/main" id="{7E209C43-1DBD-FA25-1D7D-36A79AC112B8}"/>
                </a:ext>
              </a:extLst>
            </p:cNvPr>
            <p:cNvSpPr/>
            <p:nvPr/>
          </p:nvSpPr>
          <p:spPr>
            <a:xfrm>
              <a:off x="10163176" y="6018379"/>
              <a:ext cx="1552554" cy="9460"/>
            </a:xfrm>
            <a:custGeom>
              <a:avLst/>
              <a:gdLst>
                <a:gd name="connsiteX0" fmla="*/ 0 w 1552554"/>
                <a:gd name="connsiteY0" fmla="*/ 0 h 9460"/>
                <a:gd name="connsiteX1" fmla="*/ 1552555 w 1552554"/>
                <a:gd name="connsiteY1" fmla="*/ 0 h 9460"/>
              </a:gdLst>
              <a:ahLst/>
              <a:cxnLst>
                <a:cxn ang="0">
                  <a:pos x="connsiteX0" y="connsiteY0"/>
                </a:cxn>
                <a:cxn ang="0">
                  <a:pos x="connsiteX1" y="connsiteY1"/>
                </a:cxn>
              </a:cxnLst>
              <a:rect l="l" t="t" r="r" b="b"/>
              <a:pathLst>
                <a:path w="1552554" h="9460">
                  <a:moveTo>
                    <a:pt x="0" y="0"/>
                  </a:moveTo>
                  <a:lnTo>
                    <a:pt x="1552555" y="0"/>
                  </a:lnTo>
                </a:path>
              </a:pathLst>
            </a:custGeom>
            <a:ln w="12700" cap="flat">
              <a:solidFill>
                <a:srgbClr val="414141"/>
              </a:solidFill>
              <a:prstDash val="solid"/>
              <a:miter/>
            </a:ln>
          </p:spPr>
          <p:txBody>
            <a:bodyPr rtlCol="0" anchor="ctr"/>
            <a:lstStyle/>
            <a:p>
              <a:endParaRPr lang="de-DE" dirty="0">
                <a:latin typeface="Allianz Neo" panose="020B0504020203020204" pitchFamily="34" charset="0"/>
              </a:endParaRPr>
            </a:p>
          </p:txBody>
        </p:sp>
        <p:sp>
          <p:nvSpPr>
            <p:cNvPr id="145" name="Textplatzhalter 14">
              <a:extLst>
                <a:ext uri="{FF2B5EF4-FFF2-40B4-BE49-F238E27FC236}">
                  <a16:creationId xmlns:a16="http://schemas.microsoft.com/office/drawing/2014/main" id="{07C96366-DE73-59E9-76B1-9B0F0ABCF9C0}"/>
                </a:ext>
              </a:extLst>
            </p:cNvPr>
            <p:cNvSpPr txBox="1">
              <a:spLocks/>
            </p:cNvSpPr>
            <p:nvPr/>
          </p:nvSpPr>
          <p:spPr>
            <a:xfrm>
              <a:off x="479427" y="6021529"/>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solidFill>
                    <a:schemeClr val="bg2"/>
                  </a:solidFill>
                  <a:latin typeface="Allianz Neo" panose="020B0504020203020204" pitchFamily="34" charset="0"/>
                </a:rPr>
                <a:t>2019</a:t>
              </a:r>
            </a:p>
          </p:txBody>
        </p:sp>
        <p:sp>
          <p:nvSpPr>
            <p:cNvPr id="146" name="Textplatzhalter 14">
              <a:extLst>
                <a:ext uri="{FF2B5EF4-FFF2-40B4-BE49-F238E27FC236}">
                  <a16:creationId xmlns:a16="http://schemas.microsoft.com/office/drawing/2014/main" id="{9F349952-1BC2-18F3-4809-DCB9B4D71A6B}"/>
                </a:ext>
              </a:extLst>
            </p:cNvPr>
            <p:cNvSpPr txBox="1">
              <a:spLocks/>
            </p:cNvSpPr>
            <p:nvPr/>
          </p:nvSpPr>
          <p:spPr>
            <a:xfrm>
              <a:off x="1468124" y="6021529"/>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solidFill>
                    <a:schemeClr val="bg2"/>
                  </a:solidFill>
                  <a:latin typeface="Allianz Neo" panose="020B0504020203020204" pitchFamily="34" charset="0"/>
                </a:rPr>
                <a:t>2023</a:t>
              </a:r>
            </a:p>
          </p:txBody>
        </p:sp>
        <p:sp>
          <p:nvSpPr>
            <p:cNvPr id="147" name="Textplatzhalter 14">
              <a:extLst>
                <a:ext uri="{FF2B5EF4-FFF2-40B4-BE49-F238E27FC236}">
                  <a16:creationId xmlns:a16="http://schemas.microsoft.com/office/drawing/2014/main" id="{D7278C82-B0A3-338E-ADE2-3734C17D911F}"/>
                </a:ext>
              </a:extLst>
            </p:cNvPr>
            <p:cNvSpPr txBox="1">
              <a:spLocks/>
            </p:cNvSpPr>
            <p:nvPr/>
          </p:nvSpPr>
          <p:spPr>
            <a:xfrm>
              <a:off x="2900364" y="6021529"/>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solidFill>
                    <a:schemeClr val="bg2"/>
                  </a:solidFill>
                  <a:latin typeface="Allianz Neo" panose="020B0504020203020204" pitchFamily="34" charset="0"/>
                </a:rPr>
                <a:t>2019</a:t>
              </a:r>
            </a:p>
          </p:txBody>
        </p:sp>
        <p:sp>
          <p:nvSpPr>
            <p:cNvPr id="148" name="Textplatzhalter 14">
              <a:extLst>
                <a:ext uri="{FF2B5EF4-FFF2-40B4-BE49-F238E27FC236}">
                  <a16:creationId xmlns:a16="http://schemas.microsoft.com/office/drawing/2014/main" id="{DC25595F-DCC2-D52B-0F8D-764D4B765CD3}"/>
                </a:ext>
              </a:extLst>
            </p:cNvPr>
            <p:cNvSpPr txBox="1">
              <a:spLocks/>
            </p:cNvSpPr>
            <p:nvPr/>
          </p:nvSpPr>
          <p:spPr>
            <a:xfrm>
              <a:off x="3889061" y="6021529"/>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solidFill>
                    <a:schemeClr val="bg2"/>
                  </a:solidFill>
                  <a:latin typeface="Allianz Neo" panose="020B0504020203020204" pitchFamily="34" charset="0"/>
                </a:rPr>
                <a:t>2023</a:t>
              </a:r>
            </a:p>
          </p:txBody>
        </p:sp>
        <p:sp>
          <p:nvSpPr>
            <p:cNvPr id="149" name="Textplatzhalter 14">
              <a:extLst>
                <a:ext uri="{FF2B5EF4-FFF2-40B4-BE49-F238E27FC236}">
                  <a16:creationId xmlns:a16="http://schemas.microsoft.com/office/drawing/2014/main" id="{3CBC35DC-994E-0373-4519-09047D21F703}"/>
                </a:ext>
              </a:extLst>
            </p:cNvPr>
            <p:cNvSpPr txBox="1">
              <a:spLocks/>
            </p:cNvSpPr>
            <p:nvPr/>
          </p:nvSpPr>
          <p:spPr>
            <a:xfrm>
              <a:off x="5321301" y="6021529"/>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solidFill>
                    <a:schemeClr val="bg2"/>
                  </a:solidFill>
                  <a:latin typeface="Allianz Neo" panose="020B0504020203020204" pitchFamily="34" charset="0"/>
                </a:rPr>
                <a:t>2019</a:t>
              </a:r>
            </a:p>
          </p:txBody>
        </p:sp>
        <p:sp>
          <p:nvSpPr>
            <p:cNvPr id="150" name="Textplatzhalter 14">
              <a:extLst>
                <a:ext uri="{FF2B5EF4-FFF2-40B4-BE49-F238E27FC236}">
                  <a16:creationId xmlns:a16="http://schemas.microsoft.com/office/drawing/2014/main" id="{202DBC03-8ED1-3B2C-11A4-D8B9748498D6}"/>
                </a:ext>
              </a:extLst>
            </p:cNvPr>
            <p:cNvSpPr txBox="1">
              <a:spLocks/>
            </p:cNvSpPr>
            <p:nvPr/>
          </p:nvSpPr>
          <p:spPr>
            <a:xfrm>
              <a:off x="6309998" y="6021529"/>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solidFill>
                    <a:schemeClr val="bg2"/>
                  </a:solidFill>
                  <a:latin typeface="Allianz Neo" panose="020B0504020203020204" pitchFamily="34" charset="0"/>
                </a:rPr>
                <a:t>2023</a:t>
              </a:r>
            </a:p>
          </p:txBody>
        </p:sp>
        <p:sp>
          <p:nvSpPr>
            <p:cNvPr id="151" name="Textplatzhalter 14">
              <a:extLst>
                <a:ext uri="{FF2B5EF4-FFF2-40B4-BE49-F238E27FC236}">
                  <a16:creationId xmlns:a16="http://schemas.microsoft.com/office/drawing/2014/main" id="{3FA41FC0-C4C9-3ABC-84E6-1018BBD48B46}"/>
                </a:ext>
              </a:extLst>
            </p:cNvPr>
            <p:cNvSpPr txBox="1">
              <a:spLocks/>
            </p:cNvSpPr>
            <p:nvPr/>
          </p:nvSpPr>
          <p:spPr>
            <a:xfrm>
              <a:off x="7742238" y="6021529"/>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solidFill>
                    <a:schemeClr val="bg2"/>
                  </a:solidFill>
                  <a:latin typeface="Allianz Neo" panose="020B0504020203020204" pitchFamily="34" charset="0"/>
                </a:rPr>
                <a:t>2019</a:t>
              </a:r>
            </a:p>
          </p:txBody>
        </p:sp>
        <p:sp>
          <p:nvSpPr>
            <p:cNvPr id="152" name="Textplatzhalter 14">
              <a:extLst>
                <a:ext uri="{FF2B5EF4-FFF2-40B4-BE49-F238E27FC236}">
                  <a16:creationId xmlns:a16="http://schemas.microsoft.com/office/drawing/2014/main" id="{15E0EC6F-6C5C-1F7B-C32C-B0072F95D75D}"/>
                </a:ext>
              </a:extLst>
            </p:cNvPr>
            <p:cNvSpPr txBox="1">
              <a:spLocks/>
            </p:cNvSpPr>
            <p:nvPr/>
          </p:nvSpPr>
          <p:spPr>
            <a:xfrm>
              <a:off x="8730935" y="6021529"/>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solidFill>
                    <a:schemeClr val="bg2"/>
                  </a:solidFill>
                  <a:latin typeface="Allianz Neo" panose="020B0504020203020204" pitchFamily="34" charset="0"/>
                </a:rPr>
                <a:t>2023</a:t>
              </a:r>
            </a:p>
          </p:txBody>
        </p:sp>
        <p:sp>
          <p:nvSpPr>
            <p:cNvPr id="153" name="Textplatzhalter 14">
              <a:extLst>
                <a:ext uri="{FF2B5EF4-FFF2-40B4-BE49-F238E27FC236}">
                  <a16:creationId xmlns:a16="http://schemas.microsoft.com/office/drawing/2014/main" id="{3F92FF3B-D573-0142-82A9-941D5CFDC96D}"/>
                </a:ext>
              </a:extLst>
            </p:cNvPr>
            <p:cNvSpPr txBox="1">
              <a:spLocks/>
            </p:cNvSpPr>
            <p:nvPr/>
          </p:nvSpPr>
          <p:spPr>
            <a:xfrm>
              <a:off x="10163173" y="6021529"/>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solidFill>
                    <a:schemeClr val="bg2"/>
                  </a:solidFill>
                  <a:latin typeface="Allianz Neo" panose="020B0504020203020204" pitchFamily="34" charset="0"/>
                </a:rPr>
                <a:t>2019</a:t>
              </a:r>
            </a:p>
          </p:txBody>
        </p:sp>
        <p:sp>
          <p:nvSpPr>
            <p:cNvPr id="154" name="Textplatzhalter 14">
              <a:extLst>
                <a:ext uri="{FF2B5EF4-FFF2-40B4-BE49-F238E27FC236}">
                  <a16:creationId xmlns:a16="http://schemas.microsoft.com/office/drawing/2014/main" id="{D9EF322F-A8B7-DEF4-5825-4582E143A750}"/>
                </a:ext>
              </a:extLst>
            </p:cNvPr>
            <p:cNvSpPr txBox="1">
              <a:spLocks/>
            </p:cNvSpPr>
            <p:nvPr/>
          </p:nvSpPr>
          <p:spPr>
            <a:xfrm>
              <a:off x="11151870" y="6021529"/>
              <a:ext cx="560703" cy="190240"/>
            </a:xfrm>
            <a:prstGeom prst="rect">
              <a:avLst/>
            </a:prstGeom>
          </p:spPr>
          <p:txBody>
            <a:bodyPr wrap="square" lIns="0" tIns="36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solidFill>
                    <a:schemeClr val="bg2"/>
                  </a:solidFill>
                  <a:latin typeface="Allianz Neo" panose="020B0504020203020204" pitchFamily="34" charset="0"/>
                </a:rPr>
                <a:t>2023</a:t>
              </a:r>
            </a:p>
          </p:txBody>
        </p:sp>
        <p:grpSp>
          <p:nvGrpSpPr>
            <p:cNvPr id="186" name="Gruppieren 185">
              <a:extLst>
                <a:ext uri="{FF2B5EF4-FFF2-40B4-BE49-F238E27FC236}">
                  <a16:creationId xmlns:a16="http://schemas.microsoft.com/office/drawing/2014/main" id="{94550426-A859-D537-5059-B556A50D9E7F}"/>
                </a:ext>
              </a:extLst>
            </p:cNvPr>
            <p:cNvGrpSpPr/>
            <p:nvPr/>
          </p:nvGrpSpPr>
          <p:grpSpPr>
            <a:xfrm>
              <a:off x="479426" y="4750089"/>
              <a:ext cx="11249989" cy="575286"/>
              <a:chOff x="479426" y="4552548"/>
              <a:chExt cx="11249989" cy="575286"/>
            </a:xfrm>
          </p:grpSpPr>
          <p:grpSp>
            <p:nvGrpSpPr>
              <p:cNvPr id="155" name="Gruppieren 154">
                <a:extLst>
                  <a:ext uri="{FF2B5EF4-FFF2-40B4-BE49-F238E27FC236}">
                    <a16:creationId xmlns:a16="http://schemas.microsoft.com/office/drawing/2014/main" id="{C50573A1-B5DF-C2EF-2101-C881AF8C5CAE}"/>
                  </a:ext>
                </a:extLst>
              </p:cNvPr>
              <p:cNvGrpSpPr/>
              <p:nvPr/>
            </p:nvGrpSpPr>
            <p:grpSpPr>
              <a:xfrm>
                <a:off x="479426" y="4552548"/>
                <a:ext cx="11249989" cy="246221"/>
                <a:chOff x="479426" y="4594113"/>
                <a:chExt cx="11249989" cy="246221"/>
              </a:xfrm>
            </p:grpSpPr>
            <p:sp>
              <p:nvSpPr>
                <p:cNvPr id="156" name="Textplatzhalter 14">
                  <a:extLst>
                    <a:ext uri="{FF2B5EF4-FFF2-40B4-BE49-F238E27FC236}">
                      <a16:creationId xmlns:a16="http://schemas.microsoft.com/office/drawing/2014/main" id="{84F3BD90-7E29-FDBB-911B-61FF64C6A94D}"/>
                    </a:ext>
                  </a:extLst>
                </p:cNvPr>
                <p:cNvSpPr txBox="1">
                  <a:spLocks/>
                </p:cNvSpPr>
                <p:nvPr/>
              </p:nvSpPr>
              <p:spPr>
                <a:xfrm>
                  <a:off x="479426" y="4594113"/>
                  <a:ext cx="1667256" cy="24622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Maklerbetreuung</a:t>
                  </a:r>
                </a:p>
              </p:txBody>
            </p:sp>
            <p:sp>
              <p:nvSpPr>
                <p:cNvPr id="157" name="Textplatzhalter 14">
                  <a:extLst>
                    <a:ext uri="{FF2B5EF4-FFF2-40B4-BE49-F238E27FC236}">
                      <a16:creationId xmlns:a16="http://schemas.microsoft.com/office/drawing/2014/main" id="{E5FA97F0-C717-E13C-CF21-43D5943DD0D0}"/>
                    </a:ext>
                  </a:extLst>
                </p:cNvPr>
                <p:cNvSpPr txBox="1">
                  <a:spLocks/>
                </p:cNvSpPr>
                <p:nvPr/>
              </p:nvSpPr>
              <p:spPr>
                <a:xfrm>
                  <a:off x="2904573" y="4594113"/>
                  <a:ext cx="1549401" cy="24622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Telefon</a:t>
                  </a:r>
                </a:p>
              </p:txBody>
            </p:sp>
            <p:sp>
              <p:nvSpPr>
                <p:cNvPr id="158" name="Textplatzhalter 14">
                  <a:extLst>
                    <a:ext uri="{FF2B5EF4-FFF2-40B4-BE49-F238E27FC236}">
                      <a16:creationId xmlns:a16="http://schemas.microsoft.com/office/drawing/2014/main" id="{C9985875-334A-22B2-21D6-D97D180599D2}"/>
                    </a:ext>
                  </a:extLst>
                </p:cNvPr>
                <p:cNvSpPr txBox="1">
                  <a:spLocks/>
                </p:cNvSpPr>
                <p:nvPr/>
              </p:nvSpPr>
              <p:spPr>
                <a:xfrm>
                  <a:off x="5329720" y="4594113"/>
                  <a:ext cx="1549401" cy="24622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Maklerportal</a:t>
                  </a:r>
                </a:p>
              </p:txBody>
            </p:sp>
            <p:sp>
              <p:nvSpPr>
                <p:cNvPr id="159" name="Textplatzhalter 14">
                  <a:extLst>
                    <a:ext uri="{FF2B5EF4-FFF2-40B4-BE49-F238E27FC236}">
                      <a16:creationId xmlns:a16="http://schemas.microsoft.com/office/drawing/2014/main" id="{8E419166-4C1C-4FE5-65D6-7A98CE4623C5}"/>
                    </a:ext>
                  </a:extLst>
                </p:cNvPr>
                <p:cNvSpPr txBox="1">
                  <a:spLocks/>
                </p:cNvSpPr>
                <p:nvPr/>
              </p:nvSpPr>
              <p:spPr>
                <a:xfrm>
                  <a:off x="7754867" y="4594113"/>
                  <a:ext cx="1820933" cy="24622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Angebotssoftware</a:t>
                  </a:r>
                </a:p>
              </p:txBody>
            </p:sp>
            <p:sp>
              <p:nvSpPr>
                <p:cNvPr id="160" name="Textplatzhalter 14">
                  <a:extLst>
                    <a:ext uri="{FF2B5EF4-FFF2-40B4-BE49-F238E27FC236}">
                      <a16:creationId xmlns:a16="http://schemas.microsoft.com/office/drawing/2014/main" id="{2DDCB205-9C8B-EB52-DB58-335F50616CC6}"/>
                    </a:ext>
                  </a:extLst>
                </p:cNvPr>
                <p:cNvSpPr txBox="1">
                  <a:spLocks/>
                </p:cNvSpPr>
                <p:nvPr/>
              </p:nvSpPr>
              <p:spPr>
                <a:xfrm>
                  <a:off x="10180014" y="4594113"/>
                  <a:ext cx="1549401" cy="24622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Policierung</a:t>
                  </a:r>
                </a:p>
              </p:txBody>
            </p:sp>
          </p:grpSp>
          <p:grpSp>
            <p:nvGrpSpPr>
              <p:cNvPr id="172" name="Gruppieren 171">
                <a:extLst>
                  <a:ext uri="{FF2B5EF4-FFF2-40B4-BE49-F238E27FC236}">
                    <a16:creationId xmlns:a16="http://schemas.microsoft.com/office/drawing/2014/main" id="{9ACAB337-4248-9967-F911-8ACF44BD863B}"/>
                  </a:ext>
                </a:extLst>
              </p:cNvPr>
              <p:cNvGrpSpPr/>
              <p:nvPr/>
            </p:nvGrpSpPr>
            <p:grpSpPr>
              <a:xfrm>
                <a:off x="479427" y="4820057"/>
                <a:ext cx="11245196" cy="307777"/>
                <a:chOff x="479427" y="4831523"/>
                <a:chExt cx="11245196" cy="307777"/>
              </a:xfrm>
            </p:grpSpPr>
            <p:sp>
              <p:nvSpPr>
                <p:cNvPr id="173" name="Textplatzhalter 14">
                  <a:extLst>
                    <a:ext uri="{FF2B5EF4-FFF2-40B4-BE49-F238E27FC236}">
                      <a16:creationId xmlns:a16="http://schemas.microsoft.com/office/drawing/2014/main" id="{F68E962B-DDD0-5E1A-48C6-4B12674AC808}"/>
                    </a:ext>
                  </a:extLst>
                </p:cNvPr>
                <p:cNvSpPr txBox="1">
                  <a:spLocks/>
                </p:cNvSpPr>
                <p:nvPr/>
              </p:nvSpPr>
              <p:spPr>
                <a:xfrm>
                  <a:off x="479427" y="4831523"/>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59</a:t>
                  </a:r>
                </a:p>
                <a:p>
                  <a:r>
                    <a:rPr lang="de-DE" sz="1000" dirty="0">
                      <a:solidFill>
                        <a:srgbClr val="13A0D3"/>
                      </a:solidFill>
                      <a:latin typeface="Allianz Neo" panose="020B0504020203020204" pitchFamily="34" charset="0"/>
                    </a:rPr>
                    <a:t>52</a:t>
                  </a:r>
                </a:p>
              </p:txBody>
            </p:sp>
            <p:sp>
              <p:nvSpPr>
                <p:cNvPr id="174" name="Textplatzhalter 14">
                  <a:extLst>
                    <a:ext uri="{FF2B5EF4-FFF2-40B4-BE49-F238E27FC236}">
                      <a16:creationId xmlns:a16="http://schemas.microsoft.com/office/drawing/2014/main" id="{A6B28984-BF31-69A9-816E-B611AC91BF19}"/>
                    </a:ext>
                  </a:extLst>
                </p:cNvPr>
                <p:cNvSpPr txBox="1">
                  <a:spLocks/>
                </p:cNvSpPr>
                <p:nvPr/>
              </p:nvSpPr>
              <p:spPr>
                <a:xfrm>
                  <a:off x="1471279" y="4831523"/>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latin typeface="Allianz Neo" panose="020B0504020203020204" pitchFamily="34" charset="0"/>
                    </a:rPr>
                    <a:t>62</a:t>
                  </a:r>
                </a:p>
                <a:p>
                  <a:pPr algn="r"/>
                  <a:r>
                    <a:rPr lang="de-DE" sz="1000" dirty="0">
                      <a:solidFill>
                        <a:srgbClr val="13A0D3"/>
                      </a:solidFill>
                      <a:latin typeface="Allianz Neo" panose="020B0504020203020204" pitchFamily="34" charset="0"/>
                    </a:rPr>
                    <a:t>55</a:t>
                  </a:r>
                </a:p>
              </p:txBody>
            </p:sp>
            <p:sp>
              <p:nvSpPr>
                <p:cNvPr id="175" name="Textplatzhalter 14">
                  <a:extLst>
                    <a:ext uri="{FF2B5EF4-FFF2-40B4-BE49-F238E27FC236}">
                      <a16:creationId xmlns:a16="http://schemas.microsoft.com/office/drawing/2014/main" id="{C65EB3CF-1C95-FBB6-4D3B-F520CDD5739B}"/>
                    </a:ext>
                  </a:extLst>
                </p:cNvPr>
                <p:cNvSpPr txBox="1">
                  <a:spLocks/>
                </p:cNvSpPr>
                <p:nvPr/>
              </p:nvSpPr>
              <p:spPr>
                <a:xfrm>
                  <a:off x="2899070" y="4831523"/>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56</a:t>
                  </a:r>
                </a:p>
                <a:p>
                  <a:r>
                    <a:rPr lang="de-DE" sz="1000" dirty="0">
                      <a:solidFill>
                        <a:srgbClr val="13A0D3"/>
                      </a:solidFill>
                      <a:latin typeface="Allianz Neo" panose="020B0504020203020204" pitchFamily="34" charset="0"/>
                    </a:rPr>
                    <a:t>48</a:t>
                  </a:r>
                </a:p>
              </p:txBody>
            </p:sp>
            <p:sp>
              <p:nvSpPr>
                <p:cNvPr id="176" name="Textplatzhalter 14">
                  <a:extLst>
                    <a:ext uri="{FF2B5EF4-FFF2-40B4-BE49-F238E27FC236}">
                      <a16:creationId xmlns:a16="http://schemas.microsoft.com/office/drawing/2014/main" id="{6207F38F-A362-E41B-C622-21C9EC75F1F1}"/>
                    </a:ext>
                  </a:extLst>
                </p:cNvPr>
                <p:cNvSpPr txBox="1">
                  <a:spLocks/>
                </p:cNvSpPr>
                <p:nvPr/>
              </p:nvSpPr>
              <p:spPr>
                <a:xfrm>
                  <a:off x="3890922" y="4831523"/>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latin typeface="Allianz Neo" panose="020B0504020203020204" pitchFamily="34" charset="0"/>
                    </a:rPr>
                    <a:t>49</a:t>
                  </a:r>
                </a:p>
                <a:p>
                  <a:pPr algn="r"/>
                  <a:r>
                    <a:rPr lang="de-DE" sz="1000" dirty="0">
                      <a:solidFill>
                        <a:srgbClr val="13A0D3"/>
                      </a:solidFill>
                      <a:latin typeface="Allianz Neo" panose="020B0504020203020204" pitchFamily="34" charset="0"/>
                    </a:rPr>
                    <a:t>44</a:t>
                  </a:r>
                </a:p>
              </p:txBody>
            </p:sp>
            <p:sp>
              <p:nvSpPr>
                <p:cNvPr id="177" name="Textplatzhalter 14">
                  <a:extLst>
                    <a:ext uri="{FF2B5EF4-FFF2-40B4-BE49-F238E27FC236}">
                      <a16:creationId xmlns:a16="http://schemas.microsoft.com/office/drawing/2014/main" id="{DEAA787A-F694-523D-01D9-7881AC87008D}"/>
                    </a:ext>
                  </a:extLst>
                </p:cNvPr>
                <p:cNvSpPr txBox="1">
                  <a:spLocks/>
                </p:cNvSpPr>
                <p:nvPr/>
              </p:nvSpPr>
              <p:spPr>
                <a:xfrm>
                  <a:off x="5332781" y="4831523"/>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51</a:t>
                  </a:r>
                </a:p>
                <a:p>
                  <a:r>
                    <a:rPr lang="de-DE" sz="1000" dirty="0">
                      <a:solidFill>
                        <a:srgbClr val="13A0D3"/>
                      </a:solidFill>
                      <a:latin typeface="Allianz Neo" panose="020B0504020203020204" pitchFamily="34" charset="0"/>
                    </a:rPr>
                    <a:t>43</a:t>
                  </a:r>
                </a:p>
              </p:txBody>
            </p:sp>
            <p:sp>
              <p:nvSpPr>
                <p:cNvPr id="178" name="Textplatzhalter 14">
                  <a:extLst>
                    <a:ext uri="{FF2B5EF4-FFF2-40B4-BE49-F238E27FC236}">
                      <a16:creationId xmlns:a16="http://schemas.microsoft.com/office/drawing/2014/main" id="{0FF54A42-AFA8-FB5C-CBD3-0C241E386046}"/>
                    </a:ext>
                  </a:extLst>
                </p:cNvPr>
                <p:cNvSpPr txBox="1">
                  <a:spLocks/>
                </p:cNvSpPr>
                <p:nvPr/>
              </p:nvSpPr>
              <p:spPr>
                <a:xfrm>
                  <a:off x="6324633" y="4831523"/>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latin typeface="Allianz Neo" panose="020B0504020203020204" pitchFamily="34" charset="0"/>
                    </a:rPr>
                    <a:t>66</a:t>
                  </a:r>
                </a:p>
                <a:p>
                  <a:pPr algn="r"/>
                  <a:r>
                    <a:rPr lang="de-DE" sz="1000" dirty="0">
                      <a:solidFill>
                        <a:srgbClr val="13A0D3"/>
                      </a:solidFill>
                      <a:latin typeface="Allianz Neo" panose="020B0504020203020204" pitchFamily="34" charset="0"/>
                    </a:rPr>
                    <a:t>50</a:t>
                  </a:r>
                </a:p>
              </p:txBody>
            </p:sp>
            <p:sp>
              <p:nvSpPr>
                <p:cNvPr id="179" name="Textplatzhalter 14">
                  <a:extLst>
                    <a:ext uri="{FF2B5EF4-FFF2-40B4-BE49-F238E27FC236}">
                      <a16:creationId xmlns:a16="http://schemas.microsoft.com/office/drawing/2014/main" id="{6AA58CFC-92FE-56DD-23BC-8ECCFA7547F6}"/>
                    </a:ext>
                  </a:extLst>
                </p:cNvPr>
                <p:cNvSpPr txBox="1">
                  <a:spLocks/>
                </p:cNvSpPr>
                <p:nvPr/>
              </p:nvSpPr>
              <p:spPr>
                <a:xfrm>
                  <a:off x="7752425" y="4831523"/>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42</a:t>
                  </a:r>
                </a:p>
                <a:p>
                  <a:r>
                    <a:rPr lang="de-DE" sz="1000" dirty="0">
                      <a:solidFill>
                        <a:srgbClr val="13A0D3"/>
                      </a:solidFill>
                      <a:latin typeface="Allianz Neo" panose="020B0504020203020204" pitchFamily="34" charset="0"/>
                    </a:rPr>
                    <a:t>39</a:t>
                  </a:r>
                </a:p>
              </p:txBody>
            </p:sp>
            <p:sp>
              <p:nvSpPr>
                <p:cNvPr id="180" name="Textplatzhalter 14">
                  <a:extLst>
                    <a:ext uri="{FF2B5EF4-FFF2-40B4-BE49-F238E27FC236}">
                      <a16:creationId xmlns:a16="http://schemas.microsoft.com/office/drawing/2014/main" id="{0F7F11CF-2942-4536-C64D-E4E883F32391}"/>
                    </a:ext>
                  </a:extLst>
                </p:cNvPr>
                <p:cNvSpPr txBox="1">
                  <a:spLocks/>
                </p:cNvSpPr>
                <p:nvPr/>
              </p:nvSpPr>
              <p:spPr>
                <a:xfrm>
                  <a:off x="8744277" y="4831523"/>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latin typeface="Allianz Neo" panose="020B0504020203020204" pitchFamily="34" charset="0"/>
                    </a:rPr>
                    <a:t>60</a:t>
                  </a:r>
                </a:p>
                <a:p>
                  <a:pPr algn="r"/>
                  <a:r>
                    <a:rPr lang="de-DE" sz="1000" dirty="0">
                      <a:solidFill>
                        <a:srgbClr val="13A0D3"/>
                      </a:solidFill>
                      <a:latin typeface="Allianz Neo" panose="020B0504020203020204" pitchFamily="34" charset="0"/>
                    </a:rPr>
                    <a:t>51</a:t>
                  </a:r>
                </a:p>
              </p:txBody>
            </p:sp>
            <p:sp>
              <p:nvSpPr>
                <p:cNvPr id="181" name="Textplatzhalter 14">
                  <a:extLst>
                    <a:ext uri="{FF2B5EF4-FFF2-40B4-BE49-F238E27FC236}">
                      <a16:creationId xmlns:a16="http://schemas.microsoft.com/office/drawing/2014/main" id="{5964D1C7-3A61-3C73-EABC-46116ACF2D49}"/>
                    </a:ext>
                  </a:extLst>
                </p:cNvPr>
                <p:cNvSpPr txBox="1">
                  <a:spLocks/>
                </p:cNvSpPr>
                <p:nvPr/>
              </p:nvSpPr>
              <p:spPr>
                <a:xfrm>
                  <a:off x="10172068" y="4831523"/>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59</a:t>
                  </a:r>
                </a:p>
                <a:p>
                  <a:r>
                    <a:rPr lang="de-DE" sz="1000" dirty="0">
                      <a:solidFill>
                        <a:srgbClr val="13A0D3"/>
                      </a:solidFill>
                      <a:latin typeface="Allianz Neo" panose="020B0504020203020204" pitchFamily="34" charset="0"/>
                    </a:rPr>
                    <a:t>55</a:t>
                  </a:r>
                </a:p>
              </p:txBody>
            </p:sp>
            <p:sp>
              <p:nvSpPr>
                <p:cNvPr id="182" name="Textplatzhalter 14">
                  <a:extLst>
                    <a:ext uri="{FF2B5EF4-FFF2-40B4-BE49-F238E27FC236}">
                      <a16:creationId xmlns:a16="http://schemas.microsoft.com/office/drawing/2014/main" id="{BA2AAE61-8497-FD74-0AAC-D9F72C37D64B}"/>
                    </a:ext>
                  </a:extLst>
                </p:cNvPr>
                <p:cNvSpPr txBox="1">
                  <a:spLocks/>
                </p:cNvSpPr>
                <p:nvPr/>
              </p:nvSpPr>
              <p:spPr>
                <a:xfrm>
                  <a:off x="11163920" y="4831523"/>
                  <a:ext cx="560703" cy="30777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000" dirty="0">
                      <a:latin typeface="Allianz Neo" panose="020B0504020203020204" pitchFamily="34" charset="0"/>
                    </a:rPr>
                    <a:t>71</a:t>
                  </a:r>
                </a:p>
                <a:p>
                  <a:pPr algn="r"/>
                  <a:r>
                    <a:rPr lang="de-DE" sz="1000" dirty="0">
                      <a:solidFill>
                        <a:srgbClr val="13A0D3"/>
                      </a:solidFill>
                      <a:latin typeface="Allianz Neo" panose="020B0504020203020204" pitchFamily="34" charset="0"/>
                    </a:rPr>
                    <a:t>63</a:t>
                  </a:r>
                </a:p>
              </p:txBody>
            </p:sp>
          </p:grpSp>
        </p:grpSp>
      </p:grpSp>
      <p:grpSp>
        <p:nvGrpSpPr>
          <p:cNvPr id="195" name="Gruppieren 194">
            <a:extLst>
              <a:ext uri="{FF2B5EF4-FFF2-40B4-BE49-F238E27FC236}">
                <a16:creationId xmlns:a16="http://schemas.microsoft.com/office/drawing/2014/main" id="{FEBE539C-1FB5-09D1-1071-152DBD533EAB}"/>
              </a:ext>
            </a:extLst>
          </p:cNvPr>
          <p:cNvGrpSpPr/>
          <p:nvPr/>
        </p:nvGrpSpPr>
        <p:grpSpPr>
          <a:xfrm>
            <a:off x="479426" y="2297603"/>
            <a:ext cx="6096000" cy="538720"/>
            <a:chOff x="479426" y="1819314"/>
            <a:chExt cx="6096000" cy="538720"/>
          </a:xfrm>
        </p:grpSpPr>
        <p:sp>
          <p:nvSpPr>
            <p:cNvPr id="189" name="Textfeld 188">
              <a:extLst>
                <a:ext uri="{FF2B5EF4-FFF2-40B4-BE49-F238E27FC236}">
                  <a16:creationId xmlns:a16="http://schemas.microsoft.com/office/drawing/2014/main" id="{121B100A-AC36-B620-0BFF-7FBC921C934A}"/>
                </a:ext>
              </a:extLst>
            </p:cNvPr>
            <p:cNvSpPr txBox="1"/>
            <p:nvPr/>
          </p:nvSpPr>
          <p:spPr>
            <a:xfrm>
              <a:off x="479426" y="1819314"/>
              <a:ext cx="6096000" cy="330470"/>
            </a:xfrm>
            <a:prstGeom prst="rect">
              <a:avLst/>
            </a:prstGeom>
            <a:noFill/>
          </p:spPr>
          <p:txBody>
            <a:bodyPr wrap="square" lIns="0" tIns="0" rIns="0" bIns="0">
              <a:noAutofit/>
            </a:bodyPr>
            <a:lstStyle/>
            <a:p>
              <a:r>
                <a:rPr lang="de-DE" sz="1600" b="1" dirty="0">
                  <a:solidFill>
                    <a:schemeClr val="bg1"/>
                  </a:solidFill>
                  <a:latin typeface="Allianz Neo" panose="020B0504020203020204" pitchFamily="34" charset="0"/>
                </a:rPr>
                <a:t>Anteil vollkommen / sehr zufrieden in %</a:t>
              </a:r>
            </a:p>
          </p:txBody>
        </p:sp>
        <p:grpSp>
          <p:nvGrpSpPr>
            <p:cNvPr id="190" name="Gruppieren 189">
              <a:extLst>
                <a:ext uri="{FF2B5EF4-FFF2-40B4-BE49-F238E27FC236}">
                  <a16:creationId xmlns:a16="http://schemas.microsoft.com/office/drawing/2014/main" id="{541EB645-4145-1D75-C655-BF04A0E25EB8}"/>
                </a:ext>
              </a:extLst>
            </p:cNvPr>
            <p:cNvGrpSpPr/>
            <p:nvPr/>
          </p:nvGrpSpPr>
          <p:grpSpPr>
            <a:xfrm>
              <a:off x="488952" y="2104781"/>
              <a:ext cx="2383863" cy="253253"/>
              <a:chOff x="488952" y="2190221"/>
              <a:chExt cx="2383863" cy="253253"/>
            </a:xfrm>
          </p:grpSpPr>
          <p:cxnSp>
            <p:nvCxnSpPr>
              <p:cNvPr id="191" name="Gerade Verbindung 190">
                <a:extLst>
                  <a:ext uri="{FF2B5EF4-FFF2-40B4-BE49-F238E27FC236}">
                    <a16:creationId xmlns:a16="http://schemas.microsoft.com/office/drawing/2014/main" id="{3C086969-8F6C-E081-0637-364B7CF42BDD}"/>
                  </a:ext>
                </a:extLst>
              </p:cNvPr>
              <p:cNvCxnSpPr>
                <a:cxnSpLocks/>
              </p:cNvCxnSpPr>
              <p:nvPr/>
            </p:nvCxnSpPr>
            <p:spPr>
              <a:xfrm>
                <a:off x="1859008" y="2316847"/>
                <a:ext cx="287675" cy="0"/>
              </a:xfrm>
              <a:prstGeom prst="line">
                <a:avLst/>
              </a:prstGeom>
              <a:ln w="25400" cap="rnd">
                <a:solidFill>
                  <a:srgbClr val="13A0D3"/>
                </a:solidFill>
              </a:ln>
            </p:spPr>
            <p:style>
              <a:lnRef idx="1">
                <a:schemeClr val="accent1"/>
              </a:lnRef>
              <a:fillRef idx="0">
                <a:schemeClr val="accent1"/>
              </a:fillRef>
              <a:effectRef idx="0">
                <a:schemeClr val="accent1"/>
              </a:effectRef>
              <a:fontRef idx="minor">
                <a:schemeClr val="tx1"/>
              </a:fontRef>
            </p:style>
          </p:cxnSp>
          <p:sp>
            <p:nvSpPr>
              <p:cNvPr id="192" name="Textplatzhalter 14">
                <a:extLst>
                  <a:ext uri="{FF2B5EF4-FFF2-40B4-BE49-F238E27FC236}">
                    <a16:creationId xmlns:a16="http://schemas.microsoft.com/office/drawing/2014/main" id="{2E33607F-6C39-AFFB-3E2B-63BA68A62AA1}"/>
                  </a:ext>
                </a:extLst>
              </p:cNvPr>
              <p:cNvSpPr txBox="1">
                <a:spLocks/>
              </p:cNvSpPr>
              <p:nvPr/>
            </p:nvSpPr>
            <p:spPr>
              <a:xfrm>
                <a:off x="2146682" y="2190221"/>
                <a:ext cx="726133" cy="253253"/>
              </a:xfrm>
              <a:prstGeom prst="rect">
                <a:avLst/>
              </a:prstGeom>
            </p:spPr>
            <p:txBody>
              <a:bodyPr wrap="square" lIns="10800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dirty="0">
                    <a:solidFill>
                      <a:srgbClr val="13A0D3"/>
                    </a:solidFill>
                    <a:latin typeface="Allianz Neo" panose="020B0504020203020204" pitchFamily="34" charset="0"/>
                  </a:rPr>
                  <a:t>Markt</a:t>
                </a:r>
              </a:p>
            </p:txBody>
          </p:sp>
          <p:cxnSp>
            <p:nvCxnSpPr>
              <p:cNvPr id="193" name="Gerade Verbindung 192">
                <a:extLst>
                  <a:ext uri="{FF2B5EF4-FFF2-40B4-BE49-F238E27FC236}">
                    <a16:creationId xmlns:a16="http://schemas.microsoft.com/office/drawing/2014/main" id="{53539E63-BB7C-A19A-123E-487775576B61}"/>
                  </a:ext>
                </a:extLst>
              </p:cNvPr>
              <p:cNvCxnSpPr>
                <a:cxnSpLocks/>
              </p:cNvCxnSpPr>
              <p:nvPr/>
            </p:nvCxnSpPr>
            <p:spPr>
              <a:xfrm>
                <a:off x="488952" y="2316847"/>
                <a:ext cx="287655"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94" name="Textplatzhalter 14">
                <a:extLst>
                  <a:ext uri="{FF2B5EF4-FFF2-40B4-BE49-F238E27FC236}">
                    <a16:creationId xmlns:a16="http://schemas.microsoft.com/office/drawing/2014/main" id="{19B620E5-D038-8FE8-461C-84633F3A026A}"/>
                  </a:ext>
                </a:extLst>
              </p:cNvPr>
              <p:cNvSpPr txBox="1">
                <a:spLocks/>
              </p:cNvSpPr>
              <p:nvPr/>
            </p:nvSpPr>
            <p:spPr>
              <a:xfrm>
                <a:off x="788595" y="2190221"/>
                <a:ext cx="786443" cy="246221"/>
              </a:xfrm>
              <a:prstGeom prst="rect">
                <a:avLst/>
              </a:prstGeom>
            </p:spPr>
            <p:txBody>
              <a:bodyPr wrap="square" lIns="10800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dirty="0">
                    <a:latin typeface="Allianz Neo" panose="020B0504020203020204" pitchFamily="34" charset="0"/>
                  </a:rPr>
                  <a:t>Allianz</a:t>
                </a:r>
              </a:p>
            </p:txBody>
          </p:sp>
        </p:grpSp>
      </p:grpSp>
      <p:sp>
        <p:nvSpPr>
          <p:cNvPr id="199" name="Fußzeilenplatzhalter 1">
            <a:extLst>
              <a:ext uri="{FF2B5EF4-FFF2-40B4-BE49-F238E27FC236}">
                <a16:creationId xmlns:a16="http://schemas.microsoft.com/office/drawing/2014/main" id="{579F745A-364B-A8D4-DA35-95EFCD3A8474}"/>
              </a:ext>
            </a:extLst>
          </p:cNvPr>
          <p:cNvSpPr txBox="1">
            <a:spLocks/>
          </p:cNvSpPr>
          <p:nvPr/>
        </p:nvSpPr>
        <p:spPr>
          <a:xfrm>
            <a:off x="488932" y="6165850"/>
            <a:ext cx="10496568" cy="311150"/>
          </a:xfrm>
          <a:prstGeom prst="rect">
            <a:avLst/>
          </a:prstGeom>
        </p:spPr>
        <p:txBody>
          <a:bodyPr lIns="0" tIns="0" rIns="0" bIns="0" anchor="b" anchorCtr="0"/>
          <a:ls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800" dirty="0">
                <a:solidFill>
                  <a:schemeClr val="bg1"/>
                </a:solidFill>
                <a:latin typeface="Allianz Neo" panose="020B0504020203020204" pitchFamily="34" charset="0"/>
              </a:rPr>
              <a:t>*NPS, **Anteil ausgezeichnet / sehr gut. </a:t>
            </a:r>
            <a:br>
              <a:rPr lang="de-DE" sz="800" dirty="0">
                <a:solidFill>
                  <a:schemeClr val="bg1"/>
                </a:solidFill>
                <a:latin typeface="Allianz Neo" panose="020B0504020203020204" pitchFamily="34" charset="0"/>
              </a:rPr>
            </a:br>
            <a:r>
              <a:rPr lang="de-DE" sz="800" dirty="0">
                <a:solidFill>
                  <a:schemeClr val="bg1"/>
                </a:solidFill>
                <a:latin typeface="Allianz Neo" panose="020B0504020203020204" pitchFamily="34" charset="0"/>
              </a:rPr>
              <a:t>Quelle: 04.12.2023  </a:t>
            </a:r>
            <a:r>
              <a:rPr lang="de-DE" sz="800" b="1" dirty="0" err="1">
                <a:solidFill>
                  <a:schemeClr val="bg1"/>
                </a:solidFill>
                <a:latin typeface="Allianz Neo" panose="020B0504020203020204" pitchFamily="34" charset="0"/>
              </a:rPr>
              <a:t>KUBUS</a:t>
            </a:r>
            <a:r>
              <a:rPr lang="de-DE" sz="800" dirty="0" err="1">
                <a:solidFill>
                  <a:schemeClr val="bg1"/>
                </a:solidFill>
                <a:latin typeface="Allianz Neo" panose="020B0504020203020204" pitchFamily="34" charset="0"/>
              </a:rPr>
              <a:t>Makler</a:t>
            </a:r>
            <a:r>
              <a:rPr lang="de-DE" sz="800" dirty="0">
                <a:solidFill>
                  <a:schemeClr val="bg1"/>
                </a:solidFill>
                <a:latin typeface="Allianz Neo" panose="020B0504020203020204" pitchFamily="34" charset="0"/>
              </a:rPr>
              <a:t> 2023 Modul Komposit – die bedeutendste Benchmark-Studie zur Zufriedenheit von Versicherungsmaklern mit Versicherungsunternehmen</a:t>
            </a:r>
          </a:p>
        </p:txBody>
      </p:sp>
      <p:sp>
        <p:nvSpPr>
          <p:cNvPr id="2" name="Textplatzhalter 4">
            <a:extLst>
              <a:ext uri="{FF2B5EF4-FFF2-40B4-BE49-F238E27FC236}">
                <a16:creationId xmlns:a16="http://schemas.microsoft.com/office/drawing/2014/main" id="{346E26B2-84D5-DC37-BD36-71953DD337B1}"/>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grpSp>
        <p:nvGrpSpPr>
          <p:cNvPr id="214" name="Gruppieren 213">
            <a:extLst>
              <a:ext uri="{FF2B5EF4-FFF2-40B4-BE49-F238E27FC236}">
                <a16:creationId xmlns:a16="http://schemas.microsoft.com/office/drawing/2014/main" id="{997556F0-EC0B-72DC-B3F4-79BB95D49A9D}"/>
              </a:ext>
            </a:extLst>
          </p:cNvPr>
          <p:cNvGrpSpPr/>
          <p:nvPr/>
        </p:nvGrpSpPr>
        <p:grpSpPr>
          <a:xfrm>
            <a:off x="8313128" y="800145"/>
            <a:ext cx="1480302" cy="1480302"/>
            <a:chOff x="8313128" y="800145"/>
            <a:chExt cx="1480302" cy="1480302"/>
          </a:xfrm>
        </p:grpSpPr>
        <p:sp>
          <p:nvSpPr>
            <p:cNvPr id="209" name="Freihandform: Form 208">
              <a:extLst>
                <a:ext uri="{FF2B5EF4-FFF2-40B4-BE49-F238E27FC236}">
                  <a16:creationId xmlns:a16="http://schemas.microsoft.com/office/drawing/2014/main" id="{7C98D3DD-EC42-99C7-428B-3DAF74E61016}"/>
                </a:ext>
              </a:extLst>
            </p:cNvPr>
            <p:cNvSpPr/>
            <p:nvPr/>
          </p:nvSpPr>
          <p:spPr>
            <a:xfrm>
              <a:off x="8313128" y="800145"/>
              <a:ext cx="1480302" cy="1480302"/>
            </a:xfrm>
            <a:custGeom>
              <a:avLst/>
              <a:gdLst>
                <a:gd name="connsiteX0" fmla="*/ 1480302 w 1480302"/>
                <a:gd name="connsiteY0" fmla="*/ 740151 h 1480302"/>
                <a:gd name="connsiteX1" fmla="*/ 740151 w 1480302"/>
                <a:gd name="connsiteY1" fmla="*/ 1480302 h 1480302"/>
                <a:gd name="connsiteX2" fmla="*/ 0 w 1480302"/>
                <a:gd name="connsiteY2" fmla="*/ 740151 h 1480302"/>
                <a:gd name="connsiteX3" fmla="*/ 740151 w 1480302"/>
                <a:gd name="connsiteY3" fmla="*/ 0 h 1480302"/>
                <a:gd name="connsiteX4" fmla="*/ 1480302 w 1480302"/>
                <a:gd name="connsiteY4" fmla="*/ 740151 h 148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302" h="1480302">
                  <a:moveTo>
                    <a:pt x="1480302" y="740151"/>
                  </a:moveTo>
                  <a:cubicBezTo>
                    <a:pt x="1480302" y="1148925"/>
                    <a:pt x="1148925" y="1480302"/>
                    <a:pt x="740151" y="1480302"/>
                  </a:cubicBezTo>
                  <a:cubicBezTo>
                    <a:pt x="331377" y="1480302"/>
                    <a:pt x="0" y="1148925"/>
                    <a:pt x="0" y="740151"/>
                  </a:cubicBezTo>
                  <a:cubicBezTo>
                    <a:pt x="0" y="331377"/>
                    <a:pt x="331377" y="0"/>
                    <a:pt x="740151" y="0"/>
                  </a:cubicBezTo>
                  <a:cubicBezTo>
                    <a:pt x="1148925" y="0"/>
                    <a:pt x="1480302" y="331377"/>
                    <a:pt x="1480302" y="740151"/>
                  </a:cubicBezTo>
                  <a:close/>
                </a:path>
              </a:pathLst>
            </a:custGeom>
            <a:solidFill>
              <a:srgbClr val="505050"/>
            </a:solidFill>
            <a:ln w="8894" cap="flat">
              <a:noFill/>
              <a:prstDash val="solid"/>
              <a:miter/>
            </a:ln>
          </p:spPr>
          <p:txBody>
            <a:bodyPr rtlCol="0" anchor="ctr"/>
            <a:lstStyle/>
            <a:p>
              <a:endParaRPr lang="de-DE" dirty="0"/>
            </a:p>
          </p:txBody>
        </p:sp>
        <p:sp>
          <p:nvSpPr>
            <p:cNvPr id="58" name="Freihandform: Form 57">
              <a:extLst>
                <a:ext uri="{FF2B5EF4-FFF2-40B4-BE49-F238E27FC236}">
                  <a16:creationId xmlns:a16="http://schemas.microsoft.com/office/drawing/2014/main" id="{4D036DBA-9F4E-0C17-7B43-85C853122ED4}"/>
                </a:ext>
              </a:extLst>
            </p:cNvPr>
            <p:cNvSpPr/>
            <p:nvPr/>
          </p:nvSpPr>
          <p:spPr>
            <a:xfrm>
              <a:off x="8791522" y="1405163"/>
              <a:ext cx="100720" cy="119323"/>
            </a:xfrm>
            <a:custGeom>
              <a:avLst/>
              <a:gdLst>
                <a:gd name="connsiteX0" fmla="*/ 63517 w 100720"/>
                <a:gd name="connsiteY0" fmla="*/ 0 h 119323"/>
                <a:gd name="connsiteX1" fmla="*/ 28997 w 100720"/>
                <a:gd name="connsiteY1" fmla="*/ 42236 h 119323"/>
                <a:gd name="connsiteX2" fmla="*/ 28997 w 100720"/>
                <a:gd name="connsiteY2" fmla="*/ 0 h 119323"/>
                <a:gd name="connsiteX3" fmla="*/ 0 w 100720"/>
                <a:gd name="connsiteY3" fmla="*/ 0 h 119323"/>
                <a:gd name="connsiteX4" fmla="*/ 0 w 100720"/>
                <a:gd name="connsiteY4" fmla="*/ 119323 h 119323"/>
                <a:gd name="connsiteX5" fmla="*/ 28997 w 100720"/>
                <a:gd name="connsiteY5" fmla="*/ 119323 h 119323"/>
                <a:gd name="connsiteX6" fmla="*/ 28997 w 100720"/>
                <a:gd name="connsiteY6" fmla="*/ 81956 h 119323"/>
                <a:gd name="connsiteX7" fmla="*/ 39052 w 100720"/>
                <a:gd name="connsiteY7" fmla="*/ 70392 h 119323"/>
                <a:gd name="connsiteX8" fmla="*/ 66533 w 100720"/>
                <a:gd name="connsiteY8" fmla="*/ 119323 h 119323"/>
                <a:gd name="connsiteX9" fmla="*/ 100721 w 100720"/>
                <a:gd name="connsiteY9" fmla="*/ 119323 h 119323"/>
                <a:gd name="connsiteX10" fmla="*/ 58659 w 100720"/>
                <a:gd name="connsiteY10" fmla="*/ 48269 h 119323"/>
                <a:gd name="connsiteX11" fmla="*/ 99378 w 100720"/>
                <a:gd name="connsiteY11" fmla="*/ 0 h 11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20" h="119323">
                  <a:moveTo>
                    <a:pt x="63517" y="0"/>
                  </a:moveTo>
                  <a:lnTo>
                    <a:pt x="28997" y="42236"/>
                  </a:lnTo>
                  <a:lnTo>
                    <a:pt x="28997" y="0"/>
                  </a:lnTo>
                  <a:lnTo>
                    <a:pt x="0" y="0"/>
                  </a:lnTo>
                  <a:lnTo>
                    <a:pt x="0" y="119323"/>
                  </a:lnTo>
                  <a:lnTo>
                    <a:pt x="28997" y="119323"/>
                  </a:lnTo>
                  <a:lnTo>
                    <a:pt x="28997" y="81956"/>
                  </a:lnTo>
                  <a:lnTo>
                    <a:pt x="39052" y="70392"/>
                  </a:lnTo>
                  <a:lnTo>
                    <a:pt x="66533" y="119323"/>
                  </a:lnTo>
                  <a:lnTo>
                    <a:pt x="100721" y="119323"/>
                  </a:lnTo>
                  <a:lnTo>
                    <a:pt x="58659" y="48269"/>
                  </a:lnTo>
                  <a:lnTo>
                    <a:pt x="99378" y="0"/>
                  </a:lnTo>
                  <a:close/>
                </a:path>
              </a:pathLst>
            </a:custGeom>
            <a:solidFill>
              <a:srgbClr val="FFFFFF"/>
            </a:solidFill>
            <a:ln w="8894"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ECE2C0E7-FF49-27E8-AB95-92148EF56062}"/>
                </a:ext>
              </a:extLst>
            </p:cNvPr>
            <p:cNvSpPr/>
            <p:nvPr/>
          </p:nvSpPr>
          <p:spPr>
            <a:xfrm>
              <a:off x="8902288" y="1405162"/>
              <a:ext cx="90499" cy="120327"/>
            </a:xfrm>
            <a:custGeom>
              <a:avLst/>
              <a:gdLst>
                <a:gd name="connsiteX0" fmla="*/ 45084 w 90499"/>
                <a:gd name="connsiteY0" fmla="*/ 120328 h 120327"/>
                <a:gd name="connsiteX1" fmla="*/ 0 w 90499"/>
                <a:gd name="connsiteY1" fmla="*/ 77429 h 120327"/>
                <a:gd name="connsiteX2" fmla="*/ 0 w 90499"/>
                <a:gd name="connsiteY2" fmla="*/ 0 h 120327"/>
                <a:gd name="connsiteX3" fmla="*/ 29330 w 90499"/>
                <a:gd name="connsiteY3" fmla="*/ 0 h 120327"/>
                <a:gd name="connsiteX4" fmla="*/ 29330 w 90499"/>
                <a:gd name="connsiteY4" fmla="*/ 76755 h 120327"/>
                <a:gd name="connsiteX5" fmla="*/ 45084 w 90499"/>
                <a:gd name="connsiteY5" fmla="*/ 94189 h 120327"/>
                <a:gd name="connsiteX6" fmla="*/ 61170 w 90499"/>
                <a:gd name="connsiteY6" fmla="*/ 76755 h 120327"/>
                <a:gd name="connsiteX7" fmla="*/ 61170 w 90499"/>
                <a:gd name="connsiteY7" fmla="*/ 0 h 120327"/>
                <a:gd name="connsiteX8" fmla="*/ 90499 w 90499"/>
                <a:gd name="connsiteY8" fmla="*/ 0 h 120327"/>
                <a:gd name="connsiteX9" fmla="*/ 90499 w 90499"/>
                <a:gd name="connsiteY9" fmla="*/ 77429 h 120327"/>
                <a:gd name="connsiteX10" fmla="*/ 45084 w 90499"/>
                <a:gd name="connsiteY10" fmla="*/ 120328 h 12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99" h="120327">
                  <a:moveTo>
                    <a:pt x="45084" y="120328"/>
                  </a:moveTo>
                  <a:cubicBezTo>
                    <a:pt x="20282" y="120328"/>
                    <a:pt x="0" y="103568"/>
                    <a:pt x="0" y="77429"/>
                  </a:cubicBezTo>
                  <a:lnTo>
                    <a:pt x="0" y="0"/>
                  </a:lnTo>
                  <a:lnTo>
                    <a:pt x="29330" y="0"/>
                  </a:lnTo>
                  <a:lnTo>
                    <a:pt x="29330" y="76755"/>
                  </a:lnTo>
                  <a:cubicBezTo>
                    <a:pt x="29330" y="87819"/>
                    <a:pt x="35362" y="94189"/>
                    <a:pt x="45084" y="94189"/>
                  </a:cubicBezTo>
                  <a:cubicBezTo>
                    <a:pt x="54801" y="94189"/>
                    <a:pt x="61170" y="87819"/>
                    <a:pt x="61170" y="76755"/>
                  </a:cubicBezTo>
                  <a:lnTo>
                    <a:pt x="61170" y="0"/>
                  </a:lnTo>
                  <a:lnTo>
                    <a:pt x="90499" y="0"/>
                  </a:lnTo>
                  <a:lnTo>
                    <a:pt x="90499" y="77429"/>
                  </a:lnTo>
                  <a:cubicBezTo>
                    <a:pt x="90499" y="103568"/>
                    <a:pt x="69887" y="120328"/>
                    <a:pt x="45084" y="120328"/>
                  </a:cubicBezTo>
                </a:path>
              </a:pathLst>
            </a:custGeom>
            <a:solidFill>
              <a:srgbClr val="FFFFFF"/>
            </a:solidFill>
            <a:ln w="8894"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18B6B7BD-1411-3D36-4BAF-2ADA38310902}"/>
                </a:ext>
              </a:extLst>
            </p:cNvPr>
            <p:cNvSpPr/>
            <p:nvPr/>
          </p:nvSpPr>
          <p:spPr>
            <a:xfrm>
              <a:off x="9014897" y="1405162"/>
              <a:ext cx="89157" cy="119322"/>
            </a:xfrm>
            <a:custGeom>
              <a:avLst/>
              <a:gdLst>
                <a:gd name="connsiteX0" fmla="*/ 51953 w 89157"/>
                <a:gd name="connsiteY0" fmla="*/ 119323 h 119322"/>
                <a:gd name="connsiteX1" fmla="*/ 0 w 89157"/>
                <a:gd name="connsiteY1" fmla="*/ 119323 h 119322"/>
                <a:gd name="connsiteX2" fmla="*/ 0 w 89157"/>
                <a:gd name="connsiteY2" fmla="*/ 0 h 119322"/>
                <a:gd name="connsiteX3" fmla="*/ 49442 w 89157"/>
                <a:gd name="connsiteY3" fmla="*/ 0 h 119322"/>
                <a:gd name="connsiteX4" fmla="*/ 87483 w 89157"/>
                <a:gd name="connsiteY4" fmla="*/ 34525 h 119322"/>
                <a:gd name="connsiteX5" fmla="*/ 74413 w 89157"/>
                <a:gd name="connsiteY5" fmla="*/ 58153 h 119322"/>
                <a:gd name="connsiteX6" fmla="*/ 89157 w 89157"/>
                <a:gd name="connsiteY6" fmla="*/ 84130 h 119322"/>
                <a:gd name="connsiteX7" fmla="*/ 51953 w 89157"/>
                <a:gd name="connsiteY7" fmla="*/ 119323 h 119322"/>
                <a:gd name="connsiteX8" fmla="*/ 47600 w 89157"/>
                <a:gd name="connsiteY8" fmla="*/ 26314 h 119322"/>
                <a:gd name="connsiteX9" fmla="*/ 29330 w 89157"/>
                <a:gd name="connsiteY9" fmla="*/ 26314 h 119322"/>
                <a:gd name="connsiteX10" fmla="*/ 29330 w 89157"/>
                <a:gd name="connsiteY10" fmla="*/ 45752 h 119322"/>
                <a:gd name="connsiteX11" fmla="*/ 47600 w 89157"/>
                <a:gd name="connsiteY11" fmla="*/ 45752 h 119322"/>
                <a:gd name="connsiteX12" fmla="*/ 58154 w 89157"/>
                <a:gd name="connsiteY12" fmla="*/ 36036 h 119322"/>
                <a:gd name="connsiteX13" fmla="*/ 47600 w 89157"/>
                <a:gd name="connsiteY13" fmla="*/ 26314 h 119322"/>
                <a:gd name="connsiteX14" fmla="*/ 49105 w 89157"/>
                <a:gd name="connsiteY14" fmla="*/ 72066 h 119322"/>
                <a:gd name="connsiteX15" fmla="*/ 29330 w 89157"/>
                <a:gd name="connsiteY15" fmla="*/ 72066 h 119322"/>
                <a:gd name="connsiteX16" fmla="*/ 29330 w 89157"/>
                <a:gd name="connsiteY16" fmla="*/ 93010 h 119322"/>
                <a:gd name="connsiteX17" fmla="*/ 49105 w 89157"/>
                <a:gd name="connsiteY17" fmla="*/ 93010 h 119322"/>
                <a:gd name="connsiteX18" fmla="*/ 59833 w 89157"/>
                <a:gd name="connsiteY18" fmla="*/ 82456 h 119322"/>
                <a:gd name="connsiteX19" fmla="*/ 49105 w 89157"/>
                <a:gd name="connsiteY19" fmla="*/ 72066 h 11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157" h="119322">
                  <a:moveTo>
                    <a:pt x="51953" y="119323"/>
                  </a:moveTo>
                  <a:lnTo>
                    <a:pt x="0" y="119323"/>
                  </a:lnTo>
                  <a:lnTo>
                    <a:pt x="0" y="0"/>
                  </a:lnTo>
                  <a:lnTo>
                    <a:pt x="49442" y="0"/>
                  </a:lnTo>
                  <a:cubicBezTo>
                    <a:pt x="74245" y="0"/>
                    <a:pt x="87483" y="13912"/>
                    <a:pt x="87483" y="34525"/>
                  </a:cubicBezTo>
                  <a:cubicBezTo>
                    <a:pt x="87483" y="48100"/>
                    <a:pt x="78098" y="55643"/>
                    <a:pt x="74413" y="58153"/>
                  </a:cubicBezTo>
                  <a:cubicBezTo>
                    <a:pt x="79272" y="61175"/>
                    <a:pt x="89157" y="67370"/>
                    <a:pt x="89157" y="84130"/>
                  </a:cubicBezTo>
                  <a:cubicBezTo>
                    <a:pt x="89157" y="106921"/>
                    <a:pt x="73240" y="119323"/>
                    <a:pt x="51953" y="119323"/>
                  </a:cubicBezTo>
                  <a:moveTo>
                    <a:pt x="47600" y="26314"/>
                  </a:moveTo>
                  <a:lnTo>
                    <a:pt x="29330" y="26314"/>
                  </a:lnTo>
                  <a:lnTo>
                    <a:pt x="29330" y="45752"/>
                  </a:lnTo>
                  <a:lnTo>
                    <a:pt x="47600" y="45752"/>
                  </a:lnTo>
                  <a:cubicBezTo>
                    <a:pt x="55643" y="45752"/>
                    <a:pt x="58154" y="40726"/>
                    <a:pt x="58154" y="36036"/>
                  </a:cubicBezTo>
                  <a:cubicBezTo>
                    <a:pt x="58154" y="31341"/>
                    <a:pt x="55643" y="26314"/>
                    <a:pt x="47600" y="26314"/>
                  </a:cubicBezTo>
                  <a:moveTo>
                    <a:pt x="49105" y="72066"/>
                  </a:moveTo>
                  <a:lnTo>
                    <a:pt x="29330" y="72066"/>
                  </a:lnTo>
                  <a:lnTo>
                    <a:pt x="29330" y="93010"/>
                  </a:lnTo>
                  <a:lnTo>
                    <a:pt x="49105" y="93010"/>
                  </a:lnTo>
                  <a:cubicBezTo>
                    <a:pt x="57149" y="93010"/>
                    <a:pt x="59833" y="87483"/>
                    <a:pt x="59833" y="82456"/>
                  </a:cubicBezTo>
                  <a:cubicBezTo>
                    <a:pt x="59833" y="77430"/>
                    <a:pt x="57149" y="72066"/>
                    <a:pt x="49105" y="72066"/>
                  </a:cubicBezTo>
                </a:path>
              </a:pathLst>
            </a:custGeom>
            <a:solidFill>
              <a:srgbClr val="FFFFFF"/>
            </a:solidFill>
            <a:ln w="8894"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011434CE-2A07-AAA8-2DF1-2C4DFDDA9AEA}"/>
                </a:ext>
              </a:extLst>
            </p:cNvPr>
            <p:cNvSpPr/>
            <p:nvPr/>
          </p:nvSpPr>
          <p:spPr>
            <a:xfrm>
              <a:off x="9122314" y="1405162"/>
              <a:ext cx="90498" cy="120327"/>
            </a:xfrm>
            <a:custGeom>
              <a:avLst/>
              <a:gdLst>
                <a:gd name="connsiteX0" fmla="*/ 45084 w 90498"/>
                <a:gd name="connsiteY0" fmla="*/ 120328 h 120327"/>
                <a:gd name="connsiteX1" fmla="*/ 0 w 90498"/>
                <a:gd name="connsiteY1" fmla="*/ 77429 h 120327"/>
                <a:gd name="connsiteX2" fmla="*/ 0 w 90498"/>
                <a:gd name="connsiteY2" fmla="*/ 0 h 120327"/>
                <a:gd name="connsiteX3" fmla="*/ 29330 w 90498"/>
                <a:gd name="connsiteY3" fmla="*/ 0 h 120327"/>
                <a:gd name="connsiteX4" fmla="*/ 29330 w 90498"/>
                <a:gd name="connsiteY4" fmla="*/ 76755 h 120327"/>
                <a:gd name="connsiteX5" fmla="*/ 45084 w 90498"/>
                <a:gd name="connsiteY5" fmla="*/ 94189 h 120327"/>
                <a:gd name="connsiteX6" fmla="*/ 61169 w 90498"/>
                <a:gd name="connsiteY6" fmla="*/ 76755 h 120327"/>
                <a:gd name="connsiteX7" fmla="*/ 61169 w 90498"/>
                <a:gd name="connsiteY7" fmla="*/ 0 h 120327"/>
                <a:gd name="connsiteX8" fmla="*/ 90498 w 90498"/>
                <a:gd name="connsiteY8" fmla="*/ 0 h 120327"/>
                <a:gd name="connsiteX9" fmla="*/ 90498 w 90498"/>
                <a:gd name="connsiteY9" fmla="*/ 77429 h 120327"/>
                <a:gd name="connsiteX10" fmla="*/ 45084 w 90498"/>
                <a:gd name="connsiteY10" fmla="*/ 120328 h 12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98" h="120327">
                  <a:moveTo>
                    <a:pt x="45084" y="120328"/>
                  </a:moveTo>
                  <a:cubicBezTo>
                    <a:pt x="20281" y="120328"/>
                    <a:pt x="0" y="103568"/>
                    <a:pt x="0" y="77429"/>
                  </a:cubicBezTo>
                  <a:lnTo>
                    <a:pt x="0" y="0"/>
                  </a:lnTo>
                  <a:lnTo>
                    <a:pt x="29330" y="0"/>
                  </a:lnTo>
                  <a:lnTo>
                    <a:pt x="29330" y="76755"/>
                  </a:lnTo>
                  <a:cubicBezTo>
                    <a:pt x="29330" y="87819"/>
                    <a:pt x="35368" y="94189"/>
                    <a:pt x="45084" y="94189"/>
                  </a:cubicBezTo>
                  <a:cubicBezTo>
                    <a:pt x="54806" y="94189"/>
                    <a:pt x="61169" y="87819"/>
                    <a:pt x="61169" y="76755"/>
                  </a:cubicBezTo>
                  <a:lnTo>
                    <a:pt x="61169" y="0"/>
                  </a:lnTo>
                  <a:lnTo>
                    <a:pt x="90498" y="0"/>
                  </a:lnTo>
                  <a:lnTo>
                    <a:pt x="90498" y="77429"/>
                  </a:lnTo>
                  <a:cubicBezTo>
                    <a:pt x="90498" y="103568"/>
                    <a:pt x="69887" y="120328"/>
                    <a:pt x="45084" y="120328"/>
                  </a:cubicBezTo>
                </a:path>
              </a:pathLst>
            </a:custGeom>
            <a:solidFill>
              <a:srgbClr val="FFFFFF"/>
            </a:solidFill>
            <a:ln w="8894"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3D338361-C121-6F68-04AE-FD2F5DDC777D}"/>
                </a:ext>
              </a:extLst>
            </p:cNvPr>
            <p:cNvSpPr/>
            <p:nvPr/>
          </p:nvSpPr>
          <p:spPr>
            <a:xfrm>
              <a:off x="9223697" y="1404157"/>
              <a:ext cx="91337" cy="121333"/>
            </a:xfrm>
            <a:custGeom>
              <a:avLst/>
              <a:gdLst>
                <a:gd name="connsiteX0" fmla="*/ 45249 w 91337"/>
                <a:gd name="connsiteY0" fmla="*/ 121333 h 121333"/>
                <a:gd name="connsiteX1" fmla="*/ 0 w 91337"/>
                <a:gd name="connsiteY1" fmla="*/ 105579 h 121333"/>
                <a:gd name="connsiteX2" fmla="*/ 18768 w 91337"/>
                <a:gd name="connsiteY2" fmla="*/ 86809 h 121333"/>
                <a:gd name="connsiteX3" fmla="*/ 45419 w 91337"/>
                <a:gd name="connsiteY3" fmla="*/ 95194 h 121333"/>
                <a:gd name="connsiteX4" fmla="*/ 62515 w 91337"/>
                <a:gd name="connsiteY4" fmla="*/ 84467 h 121333"/>
                <a:gd name="connsiteX5" fmla="*/ 60156 w 91337"/>
                <a:gd name="connsiteY5" fmla="*/ 77429 h 121333"/>
                <a:gd name="connsiteX6" fmla="*/ 52282 w 91337"/>
                <a:gd name="connsiteY6" fmla="*/ 74244 h 121333"/>
                <a:gd name="connsiteX7" fmla="*/ 37876 w 91337"/>
                <a:gd name="connsiteY7" fmla="*/ 72234 h 121333"/>
                <a:gd name="connsiteX8" fmla="*/ 13915 w 91337"/>
                <a:gd name="connsiteY8" fmla="*/ 61674 h 121333"/>
                <a:gd name="connsiteX9" fmla="*/ 5693 w 91337"/>
                <a:gd name="connsiteY9" fmla="*/ 37709 h 121333"/>
                <a:gd name="connsiteX10" fmla="*/ 49270 w 91337"/>
                <a:gd name="connsiteY10" fmla="*/ 0 h 121333"/>
                <a:gd name="connsiteX11" fmla="*/ 89488 w 91337"/>
                <a:gd name="connsiteY11" fmla="*/ 14243 h 121333"/>
                <a:gd name="connsiteX12" fmla="*/ 71059 w 91337"/>
                <a:gd name="connsiteY12" fmla="*/ 32682 h 121333"/>
                <a:gd name="connsiteX13" fmla="*/ 48430 w 91337"/>
                <a:gd name="connsiteY13" fmla="*/ 25639 h 121333"/>
                <a:gd name="connsiteX14" fmla="*/ 34024 w 91337"/>
                <a:gd name="connsiteY14" fmla="*/ 36704 h 121333"/>
                <a:gd name="connsiteX15" fmla="*/ 36365 w 91337"/>
                <a:gd name="connsiteY15" fmla="*/ 42231 h 121333"/>
                <a:gd name="connsiteX16" fmla="*/ 44578 w 91337"/>
                <a:gd name="connsiteY16" fmla="*/ 45752 h 121333"/>
                <a:gd name="connsiteX17" fmla="*/ 58994 w 91337"/>
                <a:gd name="connsiteY17" fmla="*/ 47763 h 121333"/>
                <a:gd name="connsiteX18" fmla="*/ 82454 w 91337"/>
                <a:gd name="connsiteY18" fmla="*/ 57653 h 121333"/>
                <a:gd name="connsiteX19" fmla="*/ 91338 w 91337"/>
                <a:gd name="connsiteY19" fmla="*/ 83798 h 121333"/>
                <a:gd name="connsiteX20" fmla="*/ 45249 w 91337"/>
                <a:gd name="connsiteY20" fmla="*/ 121333 h 12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337" h="121333">
                  <a:moveTo>
                    <a:pt x="45249" y="121333"/>
                  </a:moveTo>
                  <a:cubicBezTo>
                    <a:pt x="26981" y="121333"/>
                    <a:pt x="12065" y="117980"/>
                    <a:pt x="0" y="105579"/>
                  </a:cubicBezTo>
                  <a:lnTo>
                    <a:pt x="18768" y="86809"/>
                  </a:lnTo>
                  <a:cubicBezTo>
                    <a:pt x="24970" y="93015"/>
                    <a:pt x="35865" y="95194"/>
                    <a:pt x="45419" y="95194"/>
                  </a:cubicBezTo>
                  <a:cubicBezTo>
                    <a:pt x="56983" y="95194"/>
                    <a:pt x="62515" y="91336"/>
                    <a:pt x="62515" y="84467"/>
                  </a:cubicBezTo>
                  <a:cubicBezTo>
                    <a:pt x="62515" y="81613"/>
                    <a:pt x="61836" y="79272"/>
                    <a:pt x="60156" y="77429"/>
                  </a:cubicBezTo>
                  <a:cubicBezTo>
                    <a:pt x="58654" y="75918"/>
                    <a:pt x="56134" y="74745"/>
                    <a:pt x="52282" y="74244"/>
                  </a:cubicBezTo>
                  <a:lnTo>
                    <a:pt x="37876" y="72234"/>
                  </a:lnTo>
                  <a:cubicBezTo>
                    <a:pt x="27321" y="70723"/>
                    <a:pt x="19268" y="67207"/>
                    <a:pt x="13915" y="61674"/>
                  </a:cubicBezTo>
                  <a:cubicBezTo>
                    <a:pt x="8374" y="55974"/>
                    <a:pt x="5693" y="47932"/>
                    <a:pt x="5693" y="37709"/>
                  </a:cubicBezTo>
                  <a:cubicBezTo>
                    <a:pt x="5693" y="15922"/>
                    <a:pt x="22128" y="0"/>
                    <a:pt x="49270" y="0"/>
                  </a:cubicBezTo>
                  <a:cubicBezTo>
                    <a:pt x="66367" y="0"/>
                    <a:pt x="79264" y="4021"/>
                    <a:pt x="89488" y="14243"/>
                  </a:cubicBezTo>
                  <a:lnTo>
                    <a:pt x="71059" y="32682"/>
                  </a:lnTo>
                  <a:cubicBezTo>
                    <a:pt x="63516" y="25139"/>
                    <a:pt x="53632" y="25639"/>
                    <a:pt x="48430" y="25639"/>
                  </a:cubicBezTo>
                  <a:cubicBezTo>
                    <a:pt x="38206" y="25639"/>
                    <a:pt x="34024" y="31509"/>
                    <a:pt x="34024" y="36704"/>
                  </a:cubicBezTo>
                  <a:cubicBezTo>
                    <a:pt x="34024" y="38209"/>
                    <a:pt x="34524" y="40388"/>
                    <a:pt x="36365" y="42231"/>
                  </a:cubicBezTo>
                  <a:cubicBezTo>
                    <a:pt x="37876" y="43741"/>
                    <a:pt x="40387" y="45252"/>
                    <a:pt x="44578" y="45752"/>
                  </a:cubicBezTo>
                  <a:lnTo>
                    <a:pt x="58994" y="47763"/>
                  </a:lnTo>
                  <a:cubicBezTo>
                    <a:pt x="69719" y="49273"/>
                    <a:pt x="77423" y="52626"/>
                    <a:pt x="82454" y="57653"/>
                  </a:cubicBezTo>
                  <a:cubicBezTo>
                    <a:pt x="88817" y="63854"/>
                    <a:pt x="91338" y="72733"/>
                    <a:pt x="91338" y="83798"/>
                  </a:cubicBezTo>
                  <a:cubicBezTo>
                    <a:pt x="91338" y="108096"/>
                    <a:pt x="70389" y="121333"/>
                    <a:pt x="45249" y="121333"/>
                  </a:cubicBezTo>
                </a:path>
              </a:pathLst>
            </a:custGeom>
            <a:solidFill>
              <a:srgbClr val="FFFFFF"/>
            </a:solidFill>
            <a:ln w="8894"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2625A25C-73C9-5FD3-4B68-11F4B189527E}"/>
                </a:ext>
              </a:extLst>
            </p:cNvPr>
            <p:cNvSpPr/>
            <p:nvPr/>
          </p:nvSpPr>
          <p:spPr>
            <a:xfrm>
              <a:off x="8487070" y="1555101"/>
              <a:ext cx="81950" cy="121327"/>
            </a:xfrm>
            <a:custGeom>
              <a:avLst/>
              <a:gdLst>
                <a:gd name="connsiteX0" fmla="*/ 72228 w 81950"/>
                <a:gd name="connsiteY0" fmla="*/ 107590 h 121327"/>
                <a:gd name="connsiteX1" fmla="*/ 40894 w 81950"/>
                <a:gd name="connsiteY1" fmla="*/ 121328 h 121327"/>
                <a:gd name="connsiteX2" fmla="*/ 11059 w 81950"/>
                <a:gd name="connsiteY2" fmla="*/ 109096 h 121327"/>
                <a:gd name="connsiteX3" fmla="*/ 0 w 81950"/>
                <a:gd name="connsiteY3" fmla="*/ 60664 h 121327"/>
                <a:gd name="connsiteX4" fmla="*/ 11059 w 81950"/>
                <a:gd name="connsiteY4" fmla="*/ 12233 h 121327"/>
                <a:gd name="connsiteX5" fmla="*/ 40894 w 81950"/>
                <a:gd name="connsiteY5" fmla="*/ 0 h 121327"/>
                <a:gd name="connsiteX6" fmla="*/ 81614 w 81950"/>
                <a:gd name="connsiteY6" fmla="*/ 34856 h 121327"/>
                <a:gd name="connsiteX7" fmla="*/ 72565 w 81950"/>
                <a:gd name="connsiteY7" fmla="*/ 34856 h 121327"/>
                <a:gd name="connsiteX8" fmla="*/ 40894 w 81950"/>
                <a:gd name="connsiteY8" fmla="*/ 8043 h 121327"/>
                <a:gd name="connsiteX9" fmla="*/ 18271 w 81950"/>
                <a:gd name="connsiteY9" fmla="*/ 17259 h 121327"/>
                <a:gd name="connsiteX10" fmla="*/ 9049 w 81950"/>
                <a:gd name="connsiteY10" fmla="*/ 60664 h 121327"/>
                <a:gd name="connsiteX11" fmla="*/ 18271 w 81950"/>
                <a:gd name="connsiteY11" fmla="*/ 104069 h 121327"/>
                <a:gd name="connsiteX12" fmla="*/ 40894 w 81950"/>
                <a:gd name="connsiteY12" fmla="*/ 113285 h 121327"/>
                <a:gd name="connsiteX13" fmla="*/ 65691 w 81950"/>
                <a:gd name="connsiteY13" fmla="*/ 101721 h 121327"/>
                <a:gd name="connsiteX14" fmla="*/ 72897 w 81950"/>
                <a:gd name="connsiteY14" fmla="*/ 78092 h 121327"/>
                <a:gd name="connsiteX15" fmla="*/ 72897 w 81950"/>
                <a:gd name="connsiteY15" fmla="*/ 67370 h 121327"/>
                <a:gd name="connsiteX16" fmla="*/ 40894 w 81950"/>
                <a:gd name="connsiteY16" fmla="*/ 67370 h 121327"/>
                <a:gd name="connsiteX17" fmla="*/ 40894 w 81950"/>
                <a:gd name="connsiteY17" fmla="*/ 59322 h 121327"/>
                <a:gd name="connsiteX18" fmla="*/ 81951 w 81950"/>
                <a:gd name="connsiteY18" fmla="*/ 59322 h 121327"/>
                <a:gd name="connsiteX19" fmla="*/ 81951 w 81950"/>
                <a:gd name="connsiteY19" fmla="*/ 78766 h 121327"/>
                <a:gd name="connsiteX20" fmla="*/ 72228 w 81950"/>
                <a:gd name="connsiteY20" fmla="*/ 107590 h 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950" h="121327">
                  <a:moveTo>
                    <a:pt x="72228" y="107590"/>
                  </a:moveTo>
                  <a:cubicBezTo>
                    <a:pt x="64355" y="116302"/>
                    <a:pt x="52958" y="121328"/>
                    <a:pt x="40894" y="121328"/>
                  </a:cubicBezTo>
                  <a:cubicBezTo>
                    <a:pt x="29661" y="121328"/>
                    <a:pt x="18933" y="116976"/>
                    <a:pt x="11059" y="109096"/>
                  </a:cubicBezTo>
                  <a:cubicBezTo>
                    <a:pt x="169" y="98205"/>
                    <a:pt x="0" y="87646"/>
                    <a:pt x="0" y="60664"/>
                  </a:cubicBezTo>
                  <a:cubicBezTo>
                    <a:pt x="0" y="33682"/>
                    <a:pt x="169" y="23123"/>
                    <a:pt x="11059" y="12233"/>
                  </a:cubicBezTo>
                  <a:cubicBezTo>
                    <a:pt x="18933" y="4353"/>
                    <a:pt x="29661" y="0"/>
                    <a:pt x="40894" y="0"/>
                  </a:cubicBezTo>
                  <a:cubicBezTo>
                    <a:pt x="61838" y="0"/>
                    <a:pt x="77924" y="13744"/>
                    <a:pt x="81614" y="34856"/>
                  </a:cubicBezTo>
                  <a:lnTo>
                    <a:pt x="72565" y="34856"/>
                  </a:lnTo>
                  <a:cubicBezTo>
                    <a:pt x="69044" y="18434"/>
                    <a:pt x="56980" y="8043"/>
                    <a:pt x="40894" y="8043"/>
                  </a:cubicBezTo>
                  <a:cubicBezTo>
                    <a:pt x="32345" y="8043"/>
                    <a:pt x="24297" y="11228"/>
                    <a:pt x="18271" y="17259"/>
                  </a:cubicBezTo>
                  <a:cubicBezTo>
                    <a:pt x="9716" y="25808"/>
                    <a:pt x="9049" y="35025"/>
                    <a:pt x="9049" y="60664"/>
                  </a:cubicBezTo>
                  <a:cubicBezTo>
                    <a:pt x="9049" y="86309"/>
                    <a:pt x="9716" y="95526"/>
                    <a:pt x="18271" y="104069"/>
                  </a:cubicBezTo>
                  <a:cubicBezTo>
                    <a:pt x="24297" y="110107"/>
                    <a:pt x="32345" y="113285"/>
                    <a:pt x="40894" y="113285"/>
                  </a:cubicBezTo>
                  <a:cubicBezTo>
                    <a:pt x="50273" y="113285"/>
                    <a:pt x="59490" y="109264"/>
                    <a:pt x="65691" y="101721"/>
                  </a:cubicBezTo>
                  <a:cubicBezTo>
                    <a:pt x="70886" y="95358"/>
                    <a:pt x="72897" y="88314"/>
                    <a:pt x="72897" y="78092"/>
                  </a:cubicBezTo>
                  <a:lnTo>
                    <a:pt x="72897" y="67370"/>
                  </a:lnTo>
                  <a:lnTo>
                    <a:pt x="40894" y="67370"/>
                  </a:lnTo>
                  <a:lnTo>
                    <a:pt x="40894" y="59322"/>
                  </a:lnTo>
                  <a:lnTo>
                    <a:pt x="81951" y="59322"/>
                  </a:lnTo>
                  <a:lnTo>
                    <a:pt x="81951" y="78766"/>
                  </a:lnTo>
                  <a:cubicBezTo>
                    <a:pt x="81951" y="91167"/>
                    <a:pt x="79266" y="100047"/>
                    <a:pt x="72228" y="107590"/>
                  </a:cubicBezTo>
                </a:path>
              </a:pathLst>
            </a:custGeom>
            <a:solidFill>
              <a:srgbClr val="FFFFFF"/>
            </a:solidFill>
            <a:ln w="8894"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EA98672E-290E-04BB-3EA5-1C4911ECAFE3}"/>
                </a:ext>
              </a:extLst>
            </p:cNvPr>
            <p:cNvSpPr/>
            <p:nvPr/>
          </p:nvSpPr>
          <p:spPr>
            <a:xfrm>
              <a:off x="8591514" y="1593646"/>
              <a:ext cx="64690" cy="82787"/>
            </a:xfrm>
            <a:custGeom>
              <a:avLst/>
              <a:gdLst>
                <a:gd name="connsiteX0" fmla="*/ 8548 w 64690"/>
                <a:gd name="connsiteY0" fmla="*/ 43236 h 82787"/>
                <a:gd name="connsiteX1" fmla="*/ 34861 w 64690"/>
                <a:gd name="connsiteY1" fmla="*/ 75076 h 82787"/>
                <a:gd name="connsiteX2" fmla="*/ 57148 w 64690"/>
                <a:gd name="connsiteY2" fmla="*/ 65359 h 82787"/>
                <a:gd name="connsiteX3" fmla="*/ 63517 w 64690"/>
                <a:gd name="connsiteY3" fmla="*/ 70386 h 82787"/>
                <a:gd name="connsiteX4" fmla="*/ 34356 w 64690"/>
                <a:gd name="connsiteY4" fmla="*/ 82787 h 82787"/>
                <a:gd name="connsiteX5" fmla="*/ 0 w 64690"/>
                <a:gd name="connsiteY5" fmla="*/ 41394 h 82787"/>
                <a:gd name="connsiteX6" fmla="*/ 32345 w 64690"/>
                <a:gd name="connsiteY6" fmla="*/ 0 h 82787"/>
                <a:gd name="connsiteX7" fmla="*/ 64691 w 64690"/>
                <a:gd name="connsiteY7" fmla="*/ 39383 h 82787"/>
                <a:gd name="connsiteX8" fmla="*/ 64691 w 64690"/>
                <a:gd name="connsiteY8" fmla="*/ 43236 h 82787"/>
                <a:gd name="connsiteX9" fmla="*/ 8548 w 64690"/>
                <a:gd name="connsiteY9" fmla="*/ 43236 h 82787"/>
                <a:gd name="connsiteX10" fmla="*/ 53295 w 64690"/>
                <a:gd name="connsiteY10" fmla="*/ 21113 h 82787"/>
                <a:gd name="connsiteX11" fmla="*/ 32345 w 64690"/>
                <a:gd name="connsiteY11" fmla="*/ 7538 h 82787"/>
                <a:gd name="connsiteX12" fmla="*/ 11396 w 64690"/>
                <a:gd name="connsiteY12" fmla="*/ 21113 h 82787"/>
                <a:gd name="connsiteX13" fmla="*/ 8548 w 64690"/>
                <a:gd name="connsiteY13" fmla="*/ 36367 h 82787"/>
                <a:gd name="connsiteX14" fmla="*/ 56142 w 64690"/>
                <a:gd name="connsiteY14" fmla="*/ 36367 h 82787"/>
                <a:gd name="connsiteX15" fmla="*/ 53295 w 64690"/>
                <a:gd name="connsiteY15" fmla="*/ 21113 h 8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90" h="82787">
                  <a:moveTo>
                    <a:pt x="8548" y="43236"/>
                  </a:moveTo>
                  <a:cubicBezTo>
                    <a:pt x="8548" y="63680"/>
                    <a:pt x="17764" y="75076"/>
                    <a:pt x="34861" y="75076"/>
                  </a:cubicBezTo>
                  <a:cubicBezTo>
                    <a:pt x="44415" y="75076"/>
                    <a:pt x="50279" y="72229"/>
                    <a:pt x="57148" y="65359"/>
                  </a:cubicBezTo>
                  <a:lnTo>
                    <a:pt x="63517" y="70386"/>
                  </a:lnTo>
                  <a:cubicBezTo>
                    <a:pt x="55306" y="78598"/>
                    <a:pt x="47763" y="82787"/>
                    <a:pt x="34356" y="82787"/>
                  </a:cubicBezTo>
                  <a:cubicBezTo>
                    <a:pt x="12070" y="82787"/>
                    <a:pt x="0" y="68375"/>
                    <a:pt x="0" y="41394"/>
                  </a:cubicBezTo>
                  <a:cubicBezTo>
                    <a:pt x="0" y="15417"/>
                    <a:pt x="12070" y="0"/>
                    <a:pt x="32345" y="0"/>
                  </a:cubicBezTo>
                  <a:cubicBezTo>
                    <a:pt x="52458" y="0"/>
                    <a:pt x="64691" y="14749"/>
                    <a:pt x="64691" y="39383"/>
                  </a:cubicBezTo>
                  <a:lnTo>
                    <a:pt x="64691" y="43236"/>
                  </a:lnTo>
                  <a:lnTo>
                    <a:pt x="8548" y="43236"/>
                  </a:lnTo>
                  <a:close/>
                  <a:moveTo>
                    <a:pt x="53295" y="21113"/>
                  </a:moveTo>
                  <a:cubicBezTo>
                    <a:pt x="49774" y="12733"/>
                    <a:pt x="41562" y="7538"/>
                    <a:pt x="32345" y="7538"/>
                  </a:cubicBezTo>
                  <a:cubicBezTo>
                    <a:pt x="23128" y="7538"/>
                    <a:pt x="14917" y="12733"/>
                    <a:pt x="11396" y="21113"/>
                  </a:cubicBezTo>
                  <a:cubicBezTo>
                    <a:pt x="9385" y="26145"/>
                    <a:pt x="8885" y="28656"/>
                    <a:pt x="8548" y="36367"/>
                  </a:cubicBezTo>
                  <a:lnTo>
                    <a:pt x="56142" y="36367"/>
                  </a:lnTo>
                  <a:cubicBezTo>
                    <a:pt x="55811" y="28656"/>
                    <a:pt x="55306" y="26145"/>
                    <a:pt x="53295" y="21113"/>
                  </a:cubicBezTo>
                </a:path>
              </a:pathLst>
            </a:custGeom>
            <a:solidFill>
              <a:srgbClr val="FFFFFF"/>
            </a:solidFill>
            <a:ln w="8894"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94A1F574-8B3C-2079-3099-476BABD3A64F}"/>
                </a:ext>
              </a:extLst>
            </p:cNvPr>
            <p:cNvSpPr/>
            <p:nvPr/>
          </p:nvSpPr>
          <p:spPr>
            <a:xfrm>
              <a:off x="8668098" y="1594649"/>
              <a:ext cx="114626" cy="80777"/>
            </a:xfrm>
            <a:custGeom>
              <a:avLst/>
              <a:gdLst>
                <a:gd name="connsiteX0" fmla="*/ 88819 w 114626"/>
                <a:gd name="connsiteY0" fmla="*/ 80777 h 80777"/>
                <a:gd name="connsiteX1" fmla="*/ 80108 w 114626"/>
                <a:gd name="connsiteY1" fmla="*/ 80777 h 80777"/>
                <a:gd name="connsiteX2" fmla="*/ 57316 w 114626"/>
                <a:gd name="connsiteY2" fmla="*/ 13407 h 80777"/>
                <a:gd name="connsiteX3" fmla="*/ 34519 w 114626"/>
                <a:gd name="connsiteY3" fmla="*/ 80777 h 80777"/>
                <a:gd name="connsiteX4" fmla="*/ 25808 w 114626"/>
                <a:gd name="connsiteY4" fmla="*/ 80777 h 80777"/>
                <a:gd name="connsiteX5" fmla="*/ 0 w 114626"/>
                <a:gd name="connsiteY5" fmla="*/ 0 h 80777"/>
                <a:gd name="connsiteX6" fmla="*/ 9385 w 114626"/>
                <a:gd name="connsiteY6" fmla="*/ 0 h 80777"/>
                <a:gd name="connsiteX7" fmla="*/ 29998 w 114626"/>
                <a:gd name="connsiteY7" fmla="*/ 70724 h 80777"/>
                <a:gd name="connsiteX8" fmla="*/ 53126 w 114626"/>
                <a:gd name="connsiteY8" fmla="*/ 0 h 80777"/>
                <a:gd name="connsiteX9" fmla="*/ 61506 w 114626"/>
                <a:gd name="connsiteY9" fmla="*/ 0 h 80777"/>
                <a:gd name="connsiteX10" fmla="*/ 84629 w 114626"/>
                <a:gd name="connsiteY10" fmla="*/ 70724 h 80777"/>
                <a:gd name="connsiteX11" fmla="*/ 105247 w 114626"/>
                <a:gd name="connsiteY11" fmla="*/ 0 h 80777"/>
                <a:gd name="connsiteX12" fmla="*/ 114627 w 114626"/>
                <a:gd name="connsiteY12" fmla="*/ 0 h 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626" h="80777">
                  <a:moveTo>
                    <a:pt x="88819" y="80777"/>
                  </a:moveTo>
                  <a:lnTo>
                    <a:pt x="80108" y="80777"/>
                  </a:lnTo>
                  <a:lnTo>
                    <a:pt x="57316" y="13407"/>
                  </a:lnTo>
                  <a:lnTo>
                    <a:pt x="34519" y="80777"/>
                  </a:lnTo>
                  <a:lnTo>
                    <a:pt x="25808" y="80777"/>
                  </a:lnTo>
                  <a:lnTo>
                    <a:pt x="0" y="0"/>
                  </a:lnTo>
                  <a:lnTo>
                    <a:pt x="9385" y="0"/>
                  </a:lnTo>
                  <a:lnTo>
                    <a:pt x="29998" y="70724"/>
                  </a:lnTo>
                  <a:lnTo>
                    <a:pt x="53126" y="0"/>
                  </a:lnTo>
                  <a:lnTo>
                    <a:pt x="61506" y="0"/>
                  </a:lnTo>
                  <a:lnTo>
                    <a:pt x="84629" y="70724"/>
                  </a:lnTo>
                  <a:lnTo>
                    <a:pt x="105247" y="0"/>
                  </a:lnTo>
                  <a:lnTo>
                    <a:pt x="114627" y="0"/>
                  </a:lnTo>
                  <a:close/>
                </a:path>
              </a:pathLst>
            </a:custGeom>
            <a:solidFill>
              <a:srgbClr val="FFFFFF"/>
            </a:solidFill>
            <a:ln w="8894"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52F02966-8645-4B44-00E5-426193E6F735}"/>
                </a:ext>
              </a:extLst>
            </p:cNvPr>
            <p:cNvSpPr/>
            <p:nvPr/>
          </p:nvSpPr>
          <p:spPr>
            <a:xfrm>
              <a:off x="8794599" y="1593646"/>
              <a:ext cx="64690" cy="82787"/>
            </a:xfrm>
            <a:custGeom>
              <a:avLst/>
              <a:gdLst>
                <a:gd name="connsiteX0" fmla="*/ 8548 w 64690"/>
                <a:gd name="connsiteY0" fmla="*/ 43236 h 82787"/>
                <a:gd name="connsiteX1" fmla="*/ 34862 w 64690"/>
                <a:gd name="connsiteY1" fmla="*/ 75076 h 82787"/>
                <a:gd name="connsiteX2" fmla="*/ 57148 w 64690"/>
                <a:gd name="connsiteY2" fmla="*/ 65359 h 82787"/>
                <a:gd name="connsiteX3" fmla="*/ 63517 w 64690"/>
                <a:gd name="connsiteY3" fmla="*/ 70386 h 82787"/>
                <a:gd name="connsiteX4" fmla="*/ 34356 w 64690"/>
                <a:gd name="connsiteY4" fmla="*/ 82787 h 82787"/>
                <a:gd name="connsiteX5" fmla="*/ 0 w 64690"/>
                <a:gd name="connsiteY5" fmla="*/ 41394 h 82787"/>
                <a:gd name="connsiteX6" fmla="*/ 32345 w 64690"/>
                <a:gd name="connsiteY6" fmla="*/ 0 h 82787"/>
                <a:gd name="connsiteX7" fmla="*/ 64691 w 64690"/>
                <a:gd name="connsiteY7" fmla="*/ 39383 h 82787"/>
                <a:gd name="connsiteX8" fmla="*/ 64691 w 64690"/>
                <a:gd name="connsiteY8" fmla="*/ 43236 h 82787"/>
                <a:gd name="connsiteX9" fmla="*/ 8548 w 64690"/>
                <a:gd name="connsiteY9" fmla="*/ 43236 h 82787"/>
                <a:gd name="connsiteX10" fmla="*/ 53295 w 64690"/>
                <a:gd name="connsiteY10" fmla="*/ 21113 h 82787"/>
                <a:gd name="connsiteX11" fmla="*/ 32345 w 64690"/>
                <a:gd name="connsiteY11" fmla="*/ 7538 h 82787"/>
                <a:gd name="connsiteX12" fmla="*/ 11401 w 64690"/>
                <a:gd name="connsiteY12" fmla="*/ 21113 h 82787"/>
                <a:gd name="connsiteX13" fmla="*/ 8548 w 64690"/>
                <a:gd name="connsiteY13" fmla="*/ 36367 h 82787"/>
                <a:gd name="connsiteX14" fmla="*/ 56142 w 64690"/>
                <a:gd name="connsiteY14" fmla="*/ 36367 h 82787"/>
                <a:gd name="connsiteX15" fmla="*/ 53295 w 64690"/>
                <a:gd name="connsiteY15" fmla="*/ 21113 h 8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90" h="82787">
                  <a:moveTo>
                    <a:pt x="8548" y="43236"/>
                  </a:moveTo>
                  <a:cubicBezTo>
                    <a:pt x="8548" y="63680"/>
                    <a:pt x="17771" y="75076"/>
                    <a:pt x="34862" y="75076"/>
                  </a:cubicBezTo>
                  <a:cubicBezTo>
                    <a:pt x="44410" y="75076"/>
                    <a:pt x="50273" y="72229"/>
                    <a:pt x="57148" y="65359"/>
                  </a:cubicBezTo>
                  <a:lnTo>
                    <a:pt x="63517" y="70386"/>
                  </a:lnTo>
                  <a:cubicBezTo>
                    <a:pt x="55300" y="78598"/>
                    <a:pt x="47763" y="82787"/>
                    <a:pt x="34356" y="82787"/>
                  </a:cubicBezTo>
                  <a:cubicBezTo>
                    <a:pt x="12070" y="82787"/>
                    <a:pt x="0" y="68375"/>
                    <a:pt x="0" y="41394"/>
                  </a:cubicBezTo>
                  <a:cubicBezTo>
                    <a:pt x="0" y="15417"/>
                    <a:pt x="12070" y="0"/>
                    <a:pt x="32345" y="0"/>
                  </a:cubicBezTo>
                  <a:cubicBezTo>
                    <a:pt x="52458" y="0"/>
                    <a:pt x="64691" y="14749"/>
                    <a:pt x="64691" y="39383"/>
                  </a:cubicBezTo>
                  <a:lnTo>
                    <a:pt x="64691" y="43236"/>
                  </a:lnTo>
                  <a:lnTo>
                    <a:pt x="8548" y="43236"/>
                  </a:lnTo>
                  <a:close/>
                  <a:moveTo>
                    <a:pt x="53295" y="21113"/>
                  </a:moveTo>
                  <a:cubicBezTo>
                    <a:pt x="49774" y="12733"/>
                    <a:pt x="41562" y="7538"/>
                    <a:pt x="32345" y="7538"/>
                  </a:cubicBezTo>
                  <a:cubicBezTo>
                    <a:pt x="23128" y="7538"/>
                    <a:pt x="14912" y="12733"/>
                    <a:pt x="11401" y="21113"/>
                  </a:cubicBezTo>
                  <a:cubicBezTo>
                    <a:pt x="9385" y="26145"/>
                    <a:pt x="8885" y="28656"/>
                    <a:pt x="8548" y="36367"/>
                  </a:cubicBezTo>
                  <a:lnTo>
                    <a:pt x="56142" y="36367"/>
                  </a:lnTo>
                  <a:cubicBezTo>
                    <a:pt x="55812" y="28656"/>
                    <a:pt x="55300" y="26145"/>
                    <a:pt x="53295" y="21113"/>
                  </a:cubicBezTo>
                </a:path>
              </a:pathLst>
            </a:custGeom>
            <a:solidFill>
              <a:srgbClr val="FFFFFF"/>
            </a:solidFill>
            <a:ln w="8894"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ABEA509C-8AA0-5234-F128-351DCBEB36E6}"/>
                </a:ext>
              </a:extLst>
            </p:cNvPr>
            <p:cNvSpPr/>
            <p:nvPr/>
          </p:nvSpPr>
          <p:spPr>
            <a:xfrm>
              <a:off x="8882895" y="1593643"/>
              <a:ext cx="51610" cy="81781"/>
            </a:xfrm>
            <a:custGeom>
              <a:avLst/>
              <a:gdLst>
                <a:gd name="connsiteX0" fmla="*/ 45415 w 51610"/>
                <a:gd name="connsiteY0" fmla="*/ 13912 h 81781"/>
                <a:gd name="connsiteX1" fmla="*/ 30160 w 51610"/>
                <a:gd name="connsiteY1" fmla="*/ 7543 h 81781"/>
                <a:gd name="connsiteX2" fmla="*/ 8548 w 51610"/>
                <a:gd name="connsiteY2" fmla="*/ 32014 h 81781"/>
                <a:gd name="connsiteX3" fmla="*/ 8548 w 51610"/>
                <a:gd name="connsiteY3" fmla="*/ 81781 h 81781"/>
                <a:gd name="connsiteX4" fmla="*/ 0 w 51610"/>
                <a:gd name="connsiteY4" fmla="*/ 81781 h 81781"/>
                <a:gd name="connsiteX5" fmla="*/ 0 w 51610"/>
                <a:gd name="connsiteY5" fmla="*/ 1005 h 81781"/>
                <a:gd name="connsiteX6" fmla="*/ 8548 w 51610"/>
                <a:gd name="connsiteY6" fmla="*/ 1005 h 81781"/>
                <a:gd name="connsiteX7" fmla="*/ 8548 w 51610"/>
                <a:gd name="connsiteY7" fmla="*/ 11733 h 81781"/>
                <a:gd name="connsiteX8" fmla="*/ 32176 w 51610"/>
                <a:gd name="connsiteY8" fmla="*/ 0 h 81781"/>
                <a:gd name="connsiteX9" fmla="*/ 51610 w 51610"/>
                <a:gd name="connsiteY9" fmla="*/ 7711 h 81781"/>
                <a:gd name="connsiteX10" fmla="*/ 45415 w 51610"/>
                <a:gd name="connsiteY10" fmla="*/ 13912 h 8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610" h="81781">
                  <a:moveTo>
                    <a:pt x="45415" y="13912"/>
                  </a:moveTo>
                  <a:cubicBezTo>
                    <a:pt x="40557" y="9053"/>
                    <a:pt x="36867" y="7543"/>
                    <a:pt x="30160" y="7543"/>
                  </a:cubicBezTo>
                  <a:cubicBezTo>
                    <a:pt x="16249" y="7543"/>
                    <a:pt x="8548" y="18939"/>
                    <a:pt x="8548" y="32014"/>
                  </a:cubicBezTo>
                  <a:lnTo>
                    <a:pt x="8548" y="81781"/>
                  </a:lnTo>
                  <a:lnTo>
                    <a:pt x="0" y="81781"/>
                  </a:lnTo>
                  <a:lnTo>
                    <a:pt x="0" y="1005"/>
                  </a:lnTo>
                  <a:lnTo>
                    <a:pt x="8548" y="1005"/>
                  </a:lnTo>
                  <a:lnTo>
                    <a:pt x="8548" y="11733"/>
                  </a:lnTo>
                  <a:cubicBezTo>
                    <a:pt x="13238" y="4190"/>
                    <a:pt x="22624" y="0"/>
                    <a:pt x="32176" y="0"/>
                  </a:cubicBezTo>
                  <a:cubicBezTo>
                    <a:pt x="39883" y="0"/>
                    <a:pt x="45915" y="2010"/>
                    <a:pt x="51610" y="7711"/>
                  </a:cubicBezTo>
                  <a:lnTo>
                    <a:pt x="45415" y="13912"/>
                  </a:lnTo>
                  <a:close/>
                </a:path>
              </a:pathLst>
            </a:custGeom>
            <a:solidFill>
              <a:srgbClr val="FFFFFF"/>
            </a:solidFill>
            <a:ln w="8894"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8238D1E1-BEC5-B24E-8694-729032CF7775}"/>
                </a:ext>
              </a:extLst>
            </p:cNvPr>
            <p:cNvSpPr/>
            <p:nvPr/>
          </p:nvSpPr>
          <p:spPr>
            <a:xfrm>
              <a:off x="8952072" y="1556102"/>
              <a:ext cx="62679" cy="120327"/>
            </a:xfrm>
            <a:custGeom>
              <a:avLst/>
              <a:gdLst>
                <a:gd name="connsiteX0" fmla="*/ 52284 w 62679"/>
                <a:gd name="connsiteY0" fmla="*/ 113291 h 120327"/>
                <a:gd name="connsiteX1" fmla="*/ 32508 w 62679"/>
                <a:gd name="connsiteY1" fmla="*/ 120328 h 120327"/>
                <a:gd name="connsiteX2" fmla="*/ 8543 w 62679"/>
                <a:gd name="connsiteY2" fmla="*/ 108932 h 120327"/>
                <a:gd name="connsiteX3" fmla="*/ 8543 w 62679"/>
                <a:gd name="connsiteY3" fmla="*/ 119323 h 120327"/>
                <a:gd name="connsiteX4" fmla="*/ 0 w 62679"/>
                <a:gd name="connsiteY4" fmla="*/ 119323 h 120327"/>
                <a:gd name="connsiteX5" fmla="*/ 0 w 62679"/>
                <a:gd name="connsiteY5" fmla="*/ 0 h 120327"/>
                <a:gd name="connsiteX6" fmla="*/ 8543 w 62679"/>
                <a:gd name="connsiteY6" fmla="*/ 0 h 120327"/>
                <a:gd name="connsiteX7" fmla="*/ 8543 w 62679"/>
                <a:gd name="connsiteY7" fmla="*/ 48936 h 120327"/>
                <a:gd name="connsiteX8" fmla="*/ 32508 w 62679"/>
                <a:gd name="connsiteY8" fmla="*/ 37540 h 120327"/>
                <a:gd name="connsiteX9" fmla="*/ 52284 w 62679"/>
                <a:gd name="connsiteY9" fmla="*/ 44578 h 120327"/>
                <a:gd name="connsiteX10" fmla="*/ 62680 w 62679"/>
                <a:gd name="connsiteY10" fmla="*/ 78935 h 120327"/>
                <a:gd name="connsiteX11" fmla="*/ 52284 w 62679"/>
                <a:gd name="connsiteY11" fmla="*/ 113291 h 120327"/>
                <a:gd name="connsiteX12" fmla="*/ 31334 w 62679"/>
                <a:gd name="connsiteY12" fmla="*/ 45083 h 120327"/>
                <a:gd name="connsiteX13" fmla="*/ 8543 w 62679"/>
                <a:gd name="connsiteY13" fmla="*/ 78935 h 120327"/>
                <a:gd name="connsiteX14" fmla="*/ 31334 w 62679"/>
                <a:gd name="connsiteY14" fmla="*/ 112790 h 120327"/>
                <a:gd name="connsiteX15" fmla="*/ 54126 w 62679"/>
                <a:gd name="connsiteY15" fmla="*/ 78935 h 120327"/>
                <a:gd name="connsiteX16" fmla="*/ 31334 w 62679"/>
                <a:gd name="connsiteY16" fmla="*/ 45083 h 12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79" h="120327">
                  <a:moveTo>
                    <a:pt x="52284" y="113291"/>
                  </a:moveTo>
                  <a:cubicBezTo>
                    <a:pt x="48094" y="117481"/>
                    <a:pt x="40888" y="120328"/>
                    <a:pt x="32508" y="120328"/>
                  </a:cubicBezTo>
                  <a:cubicBezTo>
                    <a:pt x="23460" y="120328"/>
                    <a:pt x="15585" y="118317"/>
                    <a:pt x="8543" y="108932"/>
                  </a:cubicBezTo>
                  <a:lnTo>
                    <a:pt x="8543" y="119323"/>
                  </a:lnTo>
                  <a:lnTo>
                    <a:pt x="0" y="119323"/>
                  </a:lnTo>
                  <a:lnTo>
                    <a:pt x="0" y="0"/>
                  </a:lnTo>
                  <a:lnTo>
                    <a:pt x="8543" y="0"/>
                  </a:lnTo>
                  <a:lnTo>
                    <a:pt x="8543" y="48936"/>
                  </a:lnTo>
                  <a:cubicBezTo>
                    <a:pt x="15585" y="39551"/>
                    <a:pt x="23460" y="37540"/>
                    <a:pt x="32508" y="37540"/>
                  </a:cubicBezTo>
                  <a:cubicBezTo>
                    <a:pt x="40888" y="37540"/>
                    <a:pt x="48094" y="40389"/>
                    <a:pt x="52284" y="44578"/>
                  </a:cubicBezTo>
                  <a:cubicBezTo>
                    <a:pt x="60496" y="52790"/>
                    <a:pt x="62680" y="66202"/>
                    <a:pt x="62680" y="78935"/>
                  </a:cubicBezTo>
                  <a:cubicBezTo>
                    <a:pt x="62680" y="91673"/>
                    <a:pt x="60496" y="105079"/>
                    <a:pt x="52284" y="113291"/>
                  </a:cubicBezTo>
                  <a:moveTo>
                    <a:pt x="31334" y="45083"/>
                  </a:moveTo>
                  <a:cubicBezTo>
                    <a:pt x="11558" y="45083"/>
                    <a:pt x="8543" y="62180"/>
                    <a:pt x="8543" y="78935"/>
                  </a:cubicBezTo>
                  <a:cubicBezTo>
                    <a:pt x="8543" y="95694"/>
                    <a:pt x="11558" y="112790"/>
                    <a:pt x="31334" y="112790"/>
                  </a:cubicBezTo>
                  <a:cubicBezTo>
                    <a:pt x="51111" y="112790"/>
                    <a:pt x="54126" y="95694"/>
                    <a:pt x="54126" y="78935"/>
                  </a:cubicBezTo>
                  <a:cubicBezTo>
                    <a:pt x="54126" y="62180"/>
                    <a:pt x="51111" y="45083"/>
                    <a:pt x="31334" y="45083"/>
                  </a:cubicBezTo>
                </a:path>
              </a:pathLst>
            </a:custGeom>
            <a:solidFill>
              <a:srgbClr val="FFFFFF"/>
            </a:solidFill>
            <a:ln w="8894"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77B55703-0E56-B9A7-F47C-87ECC06C2FFE}"/>
                </a:ext>
              </a:extLst>
            </p:cNvPr>
            <p:cNvSpPr/>
            <p:nvPr/>
          </p:nvSpPr>
          <p:spPr>
            <a:xfrm>
              <a:off x="9035300" y="1593646"/>
              <a:ext cx="64690" cy="82787"/>
            </a:xfrm>
            <a:custGeom>
              <a:avLst/>
              <a:gdLst>
                <a:gd name="connsiteX0" fmla="*/ 8554 w 64690"/>
                <a:gd name="connsiteY0" fmla="*/ 43236 h 82787"/>
                <a:gd name="connsiteX1" fmla="*/ 34861 w 64690"/>
                <a:gd name="connsiteY1" fmla="*/ 75076 h 82787"/>
                <a:gd name="connsiteX2" fmla="*/ 57148 w 64690"/>
                <a:gd name="connsiteY2" fmla="*/ 65359 h 82787"/>
                <a:gd name="connsiteX3" fmla="*/ 63517 w 64690"/>
                <a:gd name="connsiteY3" fmla="*/ 70386 h 82787"/>
                <a:gd name="connsiteX4" fmla="*/ 34361 w 64690"/>
                <a:gd name="connsiteY4" fmla="*/ 82787 h 82787"/>
                <a:gd name="connsiteX5" fmla="*/ 0 w 64690"/>
                <a:gd name="connsiteY5" fmla="*/ 41394 h 82787"/>
                <a:gd name="connsiteX6" fmla="*/ 32345 w 64690"/>
                <a:gd name="connsiteY6" fmla="*/ 0 h 82787"/>
                <a:gd name="connsiteX7" fmla="*/ 64691 w 64690"/>
                <a:gd name="connsiteY7" fmla="*/ 39383 h 82787"/>
                <a:gd name="connsiteX8" fmla="*/ 64691 w 64690"/>
                <a:gd name="connsiteY8" fmla="*/ 43236 h 82787"/>
                <a:gd name="connsiteX9" fmla="*/ 8554 w 64690"/>
                <a:gd name="connsiteY9" fmla="*/ 43236 h 82787"/>
                <a:gd name="connsiteX10" fmla="*/ 53300 w 64690"/>
                <a:gd name="connsiteY10" fmla="*/ 21113 h 82787"/>
                <a:gd name="connsiteX11" fmla="*/ 32345 w 64690"/>
                <a:gd name="connsiteY11" fmla="*/ 7538 h 82787"/>
                <a:gd name="connsiteX12" fmla="*/ 11401 w 64690"/>
                <a:gd name="connsiteY12" fmla="*/ 21113 h 82787"/>
                <a:gd name="connsiteX13" fmla="*/ 8554 w 64690"/>
                <a:gd name="connsiteY13" fmla="*/ 36367 h 82787"/>
                <a:gd name="connsiteX14" fmla="*/ 56148 w 64690"/>
                <a:gd name="connsiteY14" fmla="*/ 36367 h 82787"/>
                <a:gd name="connsiteX15" fmla="*/ 53300 w 64690"/>
                <a:gd name="connsiteY15" fmla="*/ 21113 h 8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90" h="82787">
                  <a:moveTo>
                    <a:pt x="8554" y="43236"/>
                  </a:moveTo>
                  <a:cubicBezTo>
                    <a:pt x="8554" y="63680"/>
                    <a:pt x="17771" y="75076"/>
                    <a:pt x="34861" y="75076"/>
                  </a:cubicBezTo>
                  <a:cubicBezTo>
                    <a:pt x="44415" y="75076"/>
                    <a:pt x="50279" y="72229"/>
                    <a:pt x="57148" y="65359"/>
                  </a:cubicBezTo>
                  <a:lnTo>
                    <a:pt x="63517" y="70386"/>
                  </a:lnTo>
                  <a:cubicBezTo>
                    <a:pt x="55306" y="78598"/>
                    <a:pt x="47768" y="82787"/>
                    <a:pt x="34361" y="82787"/>
                  </a:cubicBezTo>
                  <a:cubicBezTo>
                    <a:pt x="12075" y="82787"/>
                    <a:pt x="0" y="68375"/>
                    <a:pt x="0" y="41394"/>
                  </a:cubicBezTo>
                  <a:cubicBezTo>
                    <a:pt x="0" y="15417"/>
                    <a:pt x="12075" y="0"/>
                    <a:pt x="32345" y="0"/>
                  </a:cubicBezTo>
                  <a:cubicBezTo>
                    <a:pt x="52464" y="0"/>
                    <a:pt x="64691" y="14749"/>
                    <a:pt x="64691" y="39383"/>
                  </a:cubicBezTo>
                  <a:lnTo>
                    <a:pt x="64691" y="43236"/>
                  </a:lnTo>
                  <a:lnTo>
                    <a:pt x="8554" y="43236"/>
                  </a:lnTo>
                  <a:close/>
                  <a:moveTo>
                    <a:pt x="53300" y="21113"/>
                  </a:moveTo>
                  <a:cubicBezTo>
                    <a:pt x="49779" y="12733"/>
                    <a:pt x="41562" y="7538"/>
                    <a:pt x="32345" y="7538"/>
                  </a:cubicBezTo>
                  <a:cubicBezTo>
                    <a:pt x="23128" y="7538"/>
                    <a:pt x="14922" y="12733"/>
                    <a:pt x="11401" y="21113"/>
                  </a:cubicBezTo>
                  <a:cubicBezTo>
                    <a:pt x="9390" y="26145"/>
                    <a:pt x="8885" y="28656"/>
                    <a:pt x="8554" y="36367"/>
                  </a:cubicBezTo>
                  <a:lnTo>
                    <a:pt x="56148" y="36367"/>
                  </a:lnTo>
                  <a:cubicBezTo>
                    <a:pt x="55817" y="28656"/>
                    <a:pt x="55306" y="26145"/>
                    <a:pt x="53300" y="21113"/>
                  </a:cubicBezTo>
                </a:path>
              </a:pathLst>
            </a:custGeom>
            <a:solidFill>
              <a:srgbClr val="FFFFFF"/>
            </a:solidFill>
            <a:ln w="8894"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BD861106-0822-CA88-62B1-101345DF1566}"/>
                </a:ext>
              </a:extLst>
            </p:cNvPr>
            <p:cNvSpPr/>
            <p:nvPr/>
          </p:nvSpPr>
          <p:spPr>
            <a:xfrm>
              <a:off x="9123602" y="1556103"/>
              <a:ext cx="65353" cy="119323"/>
            </a:xfrm>
            <a:custGeom>
              <a:avLst/>
              <a:gdLst>
                <a:gd name="connsiteX0" fmla="*/ 54795 w 65353"/>
                <a:gd name="connsiteY0" fmla="*/ 119323 h 119323"/>
                <a:gd name="connsiteX1" fmla="*/ 26977 w 65353"/>
                <a:gd name="connsiteY1" fmla="*/ 74913 h 119323"/>
                <a:gd name="connsiteX2" fmla="*/ 8543 w 65353"/>
                <a:gd name="connsiteY2" fmla="*/ 96194 h 119323"/>
                <a:gd name="connsiteX3" fmla="*/ 8543 w 65353"/>
                <a:gd name="connsiteY3" fmla="*/ 119323 h 119323"/>
                <a:gd name="connsiteX4" fmla="*/ 0 w 65353"/>
                <a:gd name="connsiteY4" fmla="*/ 119323 h 119323"/>
                <a:gd name="connsiteX5" fmla="*/ 0 w 65353"/>
                <a:gd name="connsiteY5" fmla="*/ 0 h 119323"/>
                <a:gd name="connsiteX6" fmla="*/ 8543 w 65353"/>
                <a:gd name="connsiteY6" fmla="*/ 0 h 119323"/>
                <a:gd name="connsiteX7" fmla="*/ 8543 w 65353"/>
                <a:gd name="connsiteY7" fmla="*/ 84130 h 119323"/>
                <a:gd name="connsiteX8" fmla="*/ 48595 w 65353"/>
                <a:gd name="connsiteY8" fmla="*/ 38546 h 119323"/>
                <a:gd name="connsiteX9" fmla="*/ 59485 w 65353"/>
                <a:gd name="connsiteY9" fmla="*/ 38546 h 119323"/>
                <a:gd name="connsiteX10" fmla="*/ 32846 w 65353"/>
                <a:gd name="connsiteY10" fmla="*/ 68712 h 119323"/>
                <a:gd name="connsiteX11" fmla="*/ 65354 w 65353"/>
                <a:gd name="connsiteY11" fmla="*/ 119323 h 11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53" h="119323">
                  <a:moveTo>
                    <a:pt x="54795" y="119323"/>
                  </a:moveTo>
                  <a:lnTo>
                    <a:pt x="26977" y="74913"/>
                  </a:lnTo>
                  <a:lnTo>
                    <a:pt x="8543" y="96194"/>
                  </a:lnTo>
                  <a:lnTo>
                    <a:pt x="8543" y="119323"/>
                  </a:lnTo>
                  <a:lnTo>
                    <a:pt x="0" y="119323"/>
                  </a:lnTo>
                  <a:lnTo>
                    <a:pt x="0" y="0"/>
                  </a:lnTo>
                  <a:lnTo>
                    <a:pt x="8543" y="0"/>
                  </a:lnTo>
                  <a:lnTo>
                    <a:pt x="8543" y="84130"/>
                  </a:lnTo>
                  <a:lnTo>
                    <a:pt x="48595" y="38546"/>
                  </a:lnTo>
                  <a:lnTo>
                    <a:pt x="59485" y="38546"/>
                  </a:lnTo>
                  <a:lnTo>
                    <a:pt x="32846" y="68712"/>
                  </a:lnTo>
                  <a:lnTo>
                    <a:pt x="65354" y="119323"/>
                  </a:lnTo>
                  <a:close/>
                </a:path>
              </a:pathLst>
            </a:custGeom>
            <a:solidFill>
              <a:srgbClr val="FFFFFF"/>
            </a:solidFill>
            <a:ln w="8894"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726FC3EE-C403-6A06-5060-AB2FA0F8E277}"/>
                </a:ext>
              </a:extLst>
            </p:cNvPr>
            <p:cNvSpPr/>
            <p:nvPr/>
          </p:nvSpPr>
          <p:spPr>
            <a:xfrm>
              <a:off x="9205841" y="1594649"/>
              <a:ext cx="62175" cy="81782"/>
            </a:xfrm>
            <a:custGeom>
              <a:avLst/>
              <a:gdLst>
                <a:gd name="connsiteX0" fmla="*/ 53623 w 62175"/>
                <a:gd name="connsiteY0" fmla="*/ 80777 h 81782"/>
                <a:gd name="connsiteX1" fmla="*/ 53623 w 62175"/>
                <a:gd name="connsiteY1" fmla="*/ 71224 h 81782"/>
                <a:gd name="connsiteX2" fmla="*/ 29832 w 62175"/>
                <a:gd name="connsiteY2" fmla="*/ 81783 h 81782"/>
                <a:gd name="connsiteX3" fmla="*/ 8383 w 62175"/>
                <a:gd name="connsiteY3" fmla="*/ 74076 h 81782"/>
                <a:gd name="connsiteX4" fmla="*/ 0 w 62175"/>
                <a:gd name="connsiteY4" fmla="*/ 51616 h 81782"/>
                <a:gd name="connsiteX5" fmla="*/ 0 w 62175"/>
                <a:gd name="connsiteY5" fmla="*/ 0 h 81782"/>
                <a:gd name="connsiteX6" fmla="*/ 8553 w 62175"/>
                <a:gd name="connsiteY6" fmla="*/ 0 h 81782"/>
                <a:gd name="connsiteX7" fmla="*/ 8553 w 62175"/>
                <a:gd name="connsiteY7" fmla="*/ 50111 h 81782"/>
                <a:gd name="connsiteX8" fmla="*/ 30842 w 62175"/>
                <a:gd name="connsiteY8" fmla="*/ 74239 h 81782"/>
                <a:gd name="connsiteX9" fmla="*/ 53623 w 62175"/>
                <a:gd name="connsiteY9" fmla="*/ 50111 h 81782"/>
                <a:gd name="connsiteX10" fmla="*/ 53623 w 62175"/>
                <a:gd name="connsiteY10" fmla="*/ 0 h 81782"/>
                <a:gd name="connsiteX11" fmla="*/ 62176 w 62175"/>
                <a:gd name="connsiteY11" fmla="*/ 0 h 81782"/>
                <a:gd name="connsiteX12" fmla="*/ 62176 w 62175"/>
                <a:gd name="connsiteY12" fmla="*/ 80777 h 81782"/>
                <a:gd name="connsiteX13" fmla="*/ 53623 w 62175"/>
                <a:gd name="connsiteY13" fmla="*/ 80777 h 8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175" h="81782">
                  <a:moveTo>
                    <a:pt x="53623" y="80777"/>
                  </a:moveTo>
                  <a:lnTo>
                    <a:pt x="53623" y="71224"/>
                  </a:lnTo>
                  <a:cubicBezTo>
                    <a:pt x="47590" y="78261"/>
                    <a:pt x="39547" y="81783"/>
                    <a:pt x="29832" y="81783"/>
                  </a:cubicBezTo>
                  <a:cubicBezTo>
                    <a:pt x="20788" y="81783"/>
                    <a:pt x="13584" y="79104"/>
                    <a:pt x="8383" y="74076"/>
                  </a:cubicBezTo>
                  <a:cubicBezTo>
                    <a:pt x="3021" y="68881"/>
                    <a:pt x="0" y="61169"/>
                    <a:pt x="0" y="51616"/>
                  </a:cubicBezTo>
                  <a:lnTo>
                    <a:pt x="0" y="0"/>
                  </a:lnTo>
                  <a:lnTo>
                    <a:pt x="8553" y="0"/>
                  </a:lnTo>
                  <a:lnTo>
                    <a:pt x="8553" y="50111"/>
                  </a:lnTo>
                  <a:cubicBezTo>
                    <a:pt x="8553" y="65697"/>
                    <a:pt x="16426" y="74239"/>
                    <a:pt x="30842" y="74239"/>
                  </a:cubicBezTo>
                  <a:cubicBezTo>
                    <a:pt x="45249" y="74239"/>
                    <a:pt x="53623" y="65360"/>
                    <a:pt x="53623" y="50111"/>
                  </a:cubicBezTo>
                  <a:lnTo>
                    <a:pt x="53623" y="0"/>
                  </a:lnTo>
                  <a:lnTo>
                    <a:pt x="62176" y="0"/>
                  </a:lnTo>
                  <a:lnTo>
                    <a:pt x="62176" y="80777"/>
                  </a:lnTo>
                  <a:lnTo>
                    <a:pt x="53623" y="80777"/>
                  </a:lnTo>
                  <a:close/>
                </a:path>
              </a:pathLst>
            </a:custGeom>
            <a:solidFill>
              <a:srgbClr val="FFFFFF"/>
            </a:solidFill>
            <a:ln w="8894"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F19AC5B1-C417-AAF6-00BD-BB7F590EDE26}"/>
                </a:ext>
              </a:extLst>
            </p:cNvPr>
            <p:cNvSpPr/>
            <p:nvPr/>
          </p:nvSpPr>
          <p:spPr>
            <a:xfrm>
              <a:off x="9296178" y="1593644"/>
              <a:ext cx="62175" cy="81782"/>
            </a:xfrm>
            <a:custGeom>
              <a:avLst/>
              <a:gdLst>
                <a:gd name="connsiteX0" fmla="*/ 53632 w 62175"/>
                <a:gd name="connsiteY0" fmla="*/ 81782 h 81782"/>
                <a:gd name="connsiteX1" fmla="*/ 53632 w 62175"/>
                <a:gd name="connsiteY1" fmla="*/ 31671 h 81782"/>
                <a:gd name="connsiteX2" fmla="*/ 31343 w 62175"/>
                <a:gd name="connsiteY2" fmla="*/ 7543 h 81782"/>
                <a:gd name="connsiteX3" fmla="*/ 8544 w 62175"/>
                <a:gd name="connsiteY3" fmla="*/ 31671 h 81782"/>
                <a:gd name="connsiteX4" fmla="*/ 8544 w 62175"/>
                <a:gd name="connsiteY4" fmla="*/ 81782 h 81782"/>
                <a:gd name="connsiteX5" fmla="*/ 0 w 62175"/>
                <a:gd name="connsiteY5" fmla="*/ 81782 h 81782"/>
                <a:gd name="connsiteX6" fmla="*/ 0 w 62175"/>
                <a:gd name="connsiteY6" fmla="*/ 1005 h 81782"/>
                <a:gd name="connsiteX7" fmla="*/ 8544 w 62175"/>
                <a:gd name="connsiteY7" fmla="*/ 1005 h 81782"/>
                <a:gd name="connsiteX8" fmla="*/ 8544 w 62175"/>
                <a:gd name="connsiteY8" fmla="*/ 10559 h 81782"/>
                <a:gd name="connsiteX9" fmla="*/ 32352 w 62175"/>
                <a:gd name="connsiteY9" fmla="*/ 0 h 81782"/>
                <a:gd name="connsiteX10" fmla="*/ 53802 w 62175"/>
                <a:gd name="connsiteY10" fmla="*/ 7706 h 81782"/>
                <a:gd name="connsiteX11" fmla="*/ 62176 w 62175"/>
                <a:gd name="connsiteY11" fmla="*/ 30166 h 81782"/>
                <a:gd name="connsiteX12" fmla="*/ 62176 w 62175"/>
                <a:gd name="connsiteY12" fmla="*/ 81782 h 81782"/>
                <a:gd name="connsiteX13" fmla="*/ 53632 w 62175"/>
                <a:gd name="connsiteY13" fmla="*/ 81782 h 8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175" h="81782">
                  <a:moveTo>
                    <a:pt x="53632" y="81782"/>
                  </a:moveTo>
                  <a:lnTo>
                    <a:pt x="53632" y="31671"/>
                  </a:lnTo>
                  <a:cubicBezTo>
                    <a:pt x="53632" y="16085"/>
                    <a:pt x="45758" y="7543"/>
                    <a:pt x="31343" y="7543"/>
                  </a:cubicBezTo>
                  <a:cubicBezTo>
                    <a:pt x="16927" y="7543"/>
                    <a:pt x="8544" y="16422"/>
                    <a:pt x="8544" y="31671"/>
                  </a:cubicBezTo>
                  <a:lnTo>
                    <a:pt x="8544" y="81782"/>
                  </a:lnTo>
                  <a:lnTo>
                    <a:pt x="0" y="81782"/>
                  </a:lnTo>
                  <a:lnTo>
                    <a:pt x="0" y="1005"/>
                  </a:lnTo>
                  <a:lnTo>
                    <a:pt x="8544" y="1005"/>
                  </a:lnTo>
                  <a:lnTo>
                    <a:pt x="8544" y="10559"/>
                  </a:lnTo>
                  <a:cubicBezTo>
                    <a:pt x="14585" y="3521"/>
                    <a:pt x="22629" y="0"/>
                    <a:pt x="32352" y="0"/>
                  </a:cubicBezTo>
                  <a:cubicBezTo>
                    <a:pt x="41397" y="0"/>
                    <a:pt x="48600" y="2679"/>
                    <a:pt x="53802" y="7706"/>
                  </a:cubicBezTo>
                  <a:cubicBezTo>
                    <a:pt x="59164" y="12906"/>
                    <a:pt x="62176" y="20613"/>
                    <a:pt x="62176" y="30166"/>
                  </a:cubicBezTo>
                  <a:lnTo>
                    <a:pt x="62176" y="81782"/>
                  </a:lnTo>
                  <a:lnTo>
                    <a:pt x="53632" y="81782"/>
                  </a:lnTo>
                  <a:close/>
                </a:path>
              </a:pathLst>
            </a:custGeom>
            <a:solidFill>
              <a:srgbClr val="FFFFFF"/>
            </a:solidFill>
            <a:ln w="8894"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558631EA-1A68-2016-75CA-FFF2903B8FCA}"/>
                </a:ext>
              </a:extLst>
            </p:cNvPr>
            <p:cNvSpPr/>
            <p:nvPr/>
          </p:nvSpPr>
          <p:spPr>
            <a:xfrm>
              <a:off x="9382108" y="1556102"/>
              <a:ext cx="62685" cy="120327"/>
            </a:xfrm>
            <a:custGeom>
              <a:avLst/>
              <a:gdLst>
                <a:gd name="connsiteX0" fmla="*/ 54141 w 62685"/>
                <a:gd name="connsiteY0" fmla="*/ 119323 h 120327"/>
                <a:gd name="connsiteX1" fmla="*/ 54141 w 62685"/>
                <a:gd name="connsiteY1" fmla="*/ 108932 h 120327"/>
                <a:gd name="connsiteX2" fmla="*/ 30172 w 62685"/>
                <a:gd name="connsiteY2" fmla="*/ 120328 h 120327"/>
                <a:gd name="connsiteX3" fmla="*/ 10394 w 62685"/>
                <a:gd name="connsiteY3" fmla="*/ 113291 h 120327"/>
                <a:gd name="connsiteX4" fmla="*/ 0 w 62685"/>
                <a:gd name="connsiteY4" fmla="*/ 78935 h 120327"/>
                <a:gd name="connsiteX5" fmla="*/ 10394 w 62685"/>
                <a:gd name="connsiteY5" fmla="*/ 44578 h 120327"/>
                <a:gd name="connsiteX6" fmla="*/ 30172 w 62685"/>
                <a:gd name="connsiteY6" fmla="*/ 37540 h 120327"/>
                <a:gd name="connsiteX7" fmla="*/ 54141 w 62685"/>
                <a:gd name="connsiteY7" fmla="*/ 48936 h 120327"/>
                <a:gd name="connsiteX8" fmla="*/ 54141 w 62685"/>
                <a:gd name="connsiteY8" fmla="*/ 0 h 120327"/>
                <a:gd name="connsiteX9" fmla="*/ 62685 w 62685"/>
                <a:gd name="connsiteY9" fmla="*/ 0 h 120327"/>
                <a:gd name="connsiteX10" fmla="*/ 62685 w 62685"/>
                <a:gd name="connsiteY10" fmla="*/ 119323 h 120327"/>
                <a:gd name="connsiteX11" fmla="*/ 54141 w 62685"/>
                <a:gd name="connsiteY11" fmla="*/ 119323 h 120327"/>
                <a:gd name="connsiteX12" fmla="*/ 31352 w 62685"/>
                <a:gd name="connsiteY12" fmla="*/ 45083 h 120327"/>
                <a:gd name="connsiteX13" fmla="*/ 8553 w 62685"/>
                <a:gd name="connsiteY13" fmla="*/ 78935 h 120327"/>
                <a:gd name="connsiteX14" fmla="*/ 31352 w 62685"/>
                <a:gd name="connsiteY14" fmla="*/ 112790 h 120327"/>
                <a:gd name="connsiteX15" fmla="*/ 54141 w 62685"/>
                <a:gd name="connsiteY15" fmla="*/ 78935 h 120327"/>
                <a:gd name="connsiteX16" fmla="*/ 31352 w 62685"/>
                <a:gd name="connsiteY16" fmla="*/ 45083 h 12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85" h="120327">
                  <a:moveTo>
                    <a:pt x="54141" y="119323"/>
                  </a:moveTo>
                  <a:lnTo>
                    <a:pt x="54141" y="108932"/>
                  </a:lnTo>
                  <a:cubicBezTo>
                    <a:pt x="47099" y="118317"/>
                    <a:pt x="39225" y="120328"/>
                    <a:pt x="30172" y="120328"/>
                  </a:cubicBezTo>
                  <a:cubicBezTo>
                    <a:pt x="21789" y="120328"/>
                    <a:pt x="14585" y="117481"/>
                    <a:pt x="10394" y="113291"/>
                  </a:cubicBezTo>
                  <a:cubicBezTo>
                    <a:pt x="2181" y="105079"/>
                    <a:pt x="0" y="91673"/>
                    <a:pt x="0" y="78935"/>
                  </a:cubicBezTo>
                  <a:cubicBezTo>
                    <a:pt x="0" y="66202"/>
                    <a:pt x="2181" y="52790"/>
                    <a:pt x="10394" y="44578"/>
                  </a:cubicBezTo>
                  <a:cubicBezTo>
                    <a:pt x="14585" y="40389"/>
                    <a:pt x="21789" y="37540"/>
                    <a:pt x="30172" y="37540"/>
                  </a:cubicBezTo>
                  <a:cubicBezTo>
                    <a:pt x="39225" y="37540"/>
                    <a:pt x="47099" y="39551"/>
                    <a:pt x="54141" y="48936"/>
                  </a:cubicBezTo>
                  <a:lnTo>
                    <a:pt x="54141" y="0"/>
                  </a:lnTo>
                  <a:lnTo>
                    <a:pt x="62685" y="0"/>
                  </a:lnTo>
                  <a:lnTo>
                    <a:pt x="62685" y="119323"/>
                  </a:lnTo>
                  <a:lnTo>
                    <a:pt x="54141" y="119323"/>
                  </a:lnTo>
                  <a:close/>
                  <a:moveTo>
                    <a:pt x="31352" y="45083"/>
                  </a:moveTo>
                  <a:cubicBezTo>
                    <a:pt x="11574" y="45083"/>
                    <a:pt x="8553" y="62180"/>
                    <a:pt x="8553" y="78935"/>
                  </a:cubicBezTo>
                  <a:cubicBezTo>
                    <a:pt x="8553" y="95694"/>
                    <a:pt x="11574" y="112790"/>
                    <a:pt x="31352" y="112790"/>
                  </a:cubicBezTo>
                  <a:cubicBezTo>
                    <a:pt x="51120" y="112790"/>
                    <a:pt x="54141" y="95694"/>
                    <a:pt x="54141" y="78935"/>
                  </a:cubicBezTo>
                  <a:cubicBezTo>
                    <a:pt x="54141" y="62180"/>
                    <a:pt x="51120" y="45083"/>
                    <a:pt x="31352" y="45083"/>
                  </a:cubicBezTo>
                </a:path>
              </a:pathLst>
            </a:custGeom>
            <a:solidFill>
              <a:srgbClr val="FFFFFF"/>
            </a:solidFill>
            <a:ln w="8894"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50453ED9-56C8-971B-08FD-2DA0B15E3C34}"/>
                </a:ext>
              </a:extLst>
            </p:cNvPr>
            <p:cNvSpPr/>
            <p:nvPr/>
          </p:nvSpPr>
          <p:spPr>
            <a:xfrm>
              <a:off x="9469013" y="1593646"/>
              <a:ext cx="64686" cy="82787"/>
            </a:xfrm>
            <a:custGeom>
              <a:avLst/>
              <a:gdLst>
                <a:gd name="connsiteX0" fmla="*/ 8544 w 64686"/>
                <a:gd name="connsiteY0" fmla="*/ 43236 h 82787"/>
                <a:gd name="connsiteX1" fmla="*/ 34864 w 64686"/>
                <a:gd name="connsiteY1" fmla="*/ 75076 h 82787"/>
                <a:gd name="connsiteX2" fmla="*/ 57144 w 64686"/>
                <a:gd name="connsiteY2" fmla="*/ 65359 h 82787"/>
                <a:gd name="connsiteX3" fmla="*/ 63525 w 64686"/>
                <a:gd name="connsiteY3" fmla="*/ 70386 h 82787"/>
                <a:gd name="connsiteX4" fmla="*/ 34363 w 64686"/>
                <a:gd name="connsiteY4" fmla="*/ 82787 h 82787"/>
                <a:gd name="connsiteX5" fmla="*/ 0 w 64686"/>
                <a:gd name="connsiteY5" fmla="*/ 41394 h 82787"/>
                <a:gd name="connsiteX6" fmla="*/ 32352 w 64686"/>
                <a:gd name="connsiteY6" fmla="*/ 0 h 82787"/>
                <a:gd name="connsiteX7" fmla="*/ 64687 w 64686"/>
                <a:gd name="connsiteY7" fmla="*/ 39383 h 82787"/>
                <a:gd name="connsiteX8" fmla="*/ 64687 w 64686"/>
                <a:gd name="connsiteY8" fmla="*/ 43236 h 82787"/>
                <a:gd name="connsiteX9" fmla="*/ 8544 w 64686"/>
                <a:gd name="connsiteY9" fmla="*/ 43236 h 82787"/>
                <a:gd name="connsiteX10" fmla="*/ 53292 w 64686"/>
                <a:gd name="connsiteY10" fmla="*/ 21113 h 82787"/>
                <a:gd name="connsiteX11" fmla="*/ 32352 w 64686"/>
                <a:gd name="connsiteY11" fmla="*/ 7538 h 82787"/>
                <a:gd name="connsiteX12" fmla="*/ 11404 w 64686"/>
                <a:gd name="connsiteY12" fmla="*/ 21113 h 82787"/>
                <a:gd name="connsiteX13" fmla="*/ 8544 w 64686"/>
                <a:gd name="connsiteY13" fmla="*/ 36367 h 82787"/>
                <a:gd name="connsiteX14" fmla="*/ 56143 w 64686"/>
                <a:gd name="connsiteY14" fmla="*/ 36367 h 82787"/>
                <a:gd name="connsiteX15" fmla="*/ 53292 w 64686"/>
                <a:gd name="connsiteY15" fmla="*/ 21113 h 8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86" h="82787">
                  <a:moveTo>
                    <a:pt x="8544" y="43236"/>
                  </a:moveTo>
                  <a:cubicBezTo>
                    <a:pt x="8544" y="63680"/>
                    <a:pt x="17767" y="75076"/>
                    <a:pt x="34864" y="75076"/>
                  </a:cubicBezTo>
                  <a:cubicBezTo>
                    <a:pt x="44417" y="75076"/>
                    <a:pt x="50280" y="72229"/>
                    <a:pt x="57144" y="65359"/>
                  </a:cubicBezTo>
                  <a:lnTo>
                    <a:pt x="63525" y="70386"/>
                  </a:lnTo>
                  <a:cubicBezTo>
                    <a:pt x="55303" y="78598"/>
                    <a:pt x="47760" y="82787"/>
                    <a:pt x="34363" y="82787"/>
                  </a:cubicBezTo>
                  <a:cubicBezTo>
                    <a:pt x="12065" y="82787"/>
                    <a:pt x="0" y="68375"/>
                    <a:pt x="0" y="41394"/>
                  </a:cubicBezTo>
                  <a:cubicBezTo>
                    <a:pt x="0" y="15417"/>
                    <a:pt x="12065" y="0"/>
                    <a:pt x="32352" y="0"/>
                  </a:cubicBezTo>
                  <a:cubicBezTo>
                    <a:pt x="52452" y="0"/>
                    <a:pt x="64687" y="14749"/>
                    <a:pt x="64687" y="39383"/>
                  </a:cubicBezTo>
                  <a:lnTo>
                    <a:pt x="64687" y="43236"/>
                  </a:lnTo>
                  <a:lnTo>
                    <a:pt x="8544" y="43236"/>
                  </a:lnTo>
                  <a:close/>
                  <a:moveTo>
                    <a:pt x="53292" y="21113"/>
                  </a:moveTo>
                  <a:cubicBezTo>
                    <a:pt x="49771" y="12733"/>
                    <a:pt x="41558" y="7538"/>
                    <a:pt x="32352" y="7538"/>
                  </a:cubicBezTo>
                  <a:cubicBezTo>
                    <a:pt x="23129" y="7538"/>
                    <a:pt x="14916" y="12733"/>
                    <a:pt x="11404" y="21113"/>
                  </a:cubicBezTo>
                  <a:cubicBezTo>
                    <a:pt x="9384" y="26145"/>
                    <a:pt x="8883" y="28656"/>
                    <a:pt x="8544" y="36367"/>
                  </a:cubicBezTo>
                  <a:lnTo>
                    <a:pt x="56143" y="36367"/>
                  </a:lnTo>
                  <a:cubicBezTo>
                    <a:pt x="55812" y="28656"/>
                    <a:pt x="55303" y="26145"/>
                    <a:pt x="53292" y="21113"/>
                  </a:cubicBezTo>
                </a:path>
              </a:pathLst>
            </a:custGeom>
            <a:solidFill>
              <a:srgbClr val="FFFFFF"/>
            </a:solidFill>
            <a:ln w="8894"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8625989B-6D72-5F70-BE45-04064E1888B4}"/>
                </a:ext>
              </a:extLst>
            </p:cNvPr>
            <p:cNvSpPr/>
            <p:nvPr/>
          </p:nvSpPr>
          <p:spPr>
            <a:xfrm>
              <a:off x="9557312" y="1593644"/>
              <a:ext cx="62175" cy="81782"/>
            </a:xfrm>
            <a:custGeom>
              <a:avLst/>
              <a:gdLst>
                <a:gd name="connsiteX0" fmla="*/ 53623 w 62175"/>
                <a:gd name="connsiteY0" fmla="*/ 81782 h 81782"/>
                <a:gd name="connsiteX1" fmla="*/ 53623 w 62175"/>
                <a:gd name="connsiteY1" fmla="*/ 31671 h 81782"/>
                <a:gd name="connsiteX2" fmla="*/ 31343 w 62175"/>
                <a:gd name="connsiteY2" fmla="*/ 7543 h 81782"/>
                <a:gd name="connsiteX3" fmla="*/ 8544 w 62175"/>
                <a:gd name="connsiteY3" fmla="*/ 31671 h 81782"/>
                <a:gd name="connsiteX4" fmla="*/ 8544 w 62175"/>
                <a:gd name="connsiteY4" fmla="*/ 81782 h 81782"/>
                <a:gd name="connsiteX5" fmla="*/ 0 w 62175"/>
                <a:gd name="connsiteY5" fmla="*/ 81782 h 81782"/>
                <a:gd name="connsiteX6" fmla="*/ 0 w 62175"/>
                <a:gd name="connsiteY6" fmla="*/ 1005 h 81782"/>
                <a:gd name="connsiteX7" fmla="*/ 8544 w 62175"/>
                <a:gd name="connsiteY7" fmla="*/ 1005 h 81782"/>
                <a:gd name="connsiteX8" fmla="*/ 8544 w 62175"/>
                <a:gd name="connsiteY8" fmla="*/ 10559 h 81782"/>
                <a:gd name="connsiteX9" fmla="*/ 32344 w 62175"/>
                <a:gd name="connsiteY9" fmla="*/ 0 h 81782"/>
                <a:gd name="connsiteX10" fmla="*/ 53793 w 62175"/>
                <a:gd name="connsiteY10" fmla="*/ 7706 h 81782"/>
                <a:gd name="connsiteX11" fmla="*/ 62176 w 62175"/>
                <a:gd name="connsiteY11" fmla="*/ 30166 h 81782"/>
                <a:gd name="connsiteX12" fmla="*/ 62176 w 62175"/>
                <a:gd name="connsiteY12" fmla="*/ 81782 h 81782"/>
                <a:gd name="connsiteX13" fmla="*/ 53623 w 62175"/>
                <a:gd name="connsiteY13" fmla="*/ 81782 h 8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175" h="81782">
                  <a:moveTo>
                    <a:pt x="53623" y="81782"/>
                  </a:moveTo>
                  <a:lnTo>
                    <a:pt x="53623" y="31671"/>
                  </a:lnTo>
                  <a:cubicBezTo>
                    <a:pt x="53623" y="16085"/>
                    <a:pt x="45749" y="7543"/>
                    <a:pt x="31343" y="7543"/>
                  </a:cubicBezTo>
                  <a:cubicBezTo>
                    <a:pt x="16918" y="7543"/>
                    <a:pt x="8544" y="16422"/>
                    <a:pt x="8544" y="31671"/>
                  </a:cubicBezTo>
                  <a:lnTo>
                    <a:pt x="8544" y="81782"/>
                  </a:lnTo>
                  <a:lnTo>
                    <a:pt x="0" y="81782"/>
                  </a:lnTo>
                  <a:lnTo>
                    <a:pt x="0" y="1005"/>
                  </a:lnTo>
                  <a:lnTo>
                    <a:pt x="8544" y="1005"/>
                  </a:lnTo>
                  <a:lnTo>
                    <a:pt x="8544" y="10559"/>
                  </a:lnTo>
                  <a:cubicBezTo>
                    <a:pt x="14576" y="3521"/>
                    <a:pt x="22620" y="0"/>
                    <a:pt x="32344" y="0"/>
                  </a:cubicBezTo>
                  <a:cubicBezTo>
                    <a:pt x="41397" y="0"/>
                    <a:pt x="48600" y="2679"/>
                    <a:pt x="53793" y="7706"/>
                  </a:cubicBezTo>
                  <a:cubicBezTo>
                    <a:pt x="59155" y="12906"/>
                    <a:pt x="62176" y="20613"/>
                    <a:pt x="62176" y="30166"/>
                  </a:cubicBezTo>
                  <a:lnTo>
                    <a:pt x="62176" y="81782"/>
                  </a:lnTo>
                  <a:lnTo>
                    <a:pt x="53623" y="81782"/>
                  </a:lnTo>
                  <a:close/>
                </a:path>
              </a:pathLst>
            </a:custGeom>
            <a:solidFill>
              <a:srgbClr val="FFFFFF"/>
            </a:solidFill>
            <a:ln w="8894" cap="flat">
              <a:noFill/>
              <a:prstDash val="solid"/>
              <a:miter/>
            </a:ln>
          </p:spPr>
          <p:txBody>
            <a:bodyPr rtlCol="0" anchor="ctr"/>
            <a:lstStyle/>
            <a:p>
              <a:endParaRPr lang="de-DE" dirty="0"/>
            </a:p>
          </p:txBody>
        </p:sp>
        <p:pic>
          <p:nvPicPr>
            <p:cNvPr id="213" name="Grafik 212">
              <a:extLst>
                <a:ext uri="{FF2B5EF4-FFF2-40B4-BE49-F238E27FC236}">
                  <a16:creationId xmlns:a16="http://schemas.microsoft.com/office/drawing/2014/main" id="{7A807F0B-874B-2772-D116-D96D44485923}"/>
                </a:ext>
              </a:extLst>
            </p:cNvPr>
            <p:cNvPicPr>
              <a:picLocks noChangeAspect="1"/>
            </p:cNvPicPr>
            <p:nvPr/>
          </p:nvPicPr>
          <p:blipFill>
            <a:blip r:embed="rId3"/>
            <a:stretch>
              <a:fillRect/>
            </a:stretch>
          </p:blipFill>
          <p:spPr>
            <a:xfrm>
              <a:off x="8448471" y="1554288"/>
              <a:ext cx="1188000" cy="317345"/>
            </a:xfrm>
            <a:prstGeom prst="rect">
              <a:avLst/>
            </a:prstGeom>
          </p:spPr>
        </p:pic>
        <p:sp>
          <p:nvSpPr>
            <p:cNvPr id="33" name="Textfeld 32">
              <a:extLst>
                <a:ext uri="{FF2B5EF4-FFF2-40B4-BE49-F238E27FC236}">
                  <a16:creationId xmlns:a16="http://schemas.microsoft.com/office/drawing/2014/main" id="{2A5DCDDA-2AE4-5172-0B19-0E23D2A3D12C}"/>
                </a:ext>
              </a:extLst>
            </p:cNvPr>
            <p:cNvSpPr txBox="1"/>
            <p:nvPr/>
          </p:nvSpPr>
          <p:spPr>
            <a:xfrm>
              <a:off x="8820367" y="1543857"/>
              <a:ext cx="611893" cy="191454"/>
            </a:xfrm>
            <a:prstGeom prst="rect">
              <a:avLst/>
            </a:prstGeom>
            <a:noFill/>
          </p:spPr>
          <p:txBody>
            <a:bodyPr wrap="square" lIns="0" tIns="0" rIns="0" bIns="0" rtlCol="0" anchor="t" anchorCtr="0">
              <a:noAutofit/>
            </a:bodyPr>
            <a:lstStyle/>
            <a:p>
              <a:pPr algn="l"/>
              <a:r>
                <a:rPr lang="de-DE" sz="1200" dirty="0">
                  <a:latin typeface="Allianz Neo Light" panose="020B0304020203020204" pitchFamily="34" charset="0"/>
                </a:rPr>
                <a:t>Makler</a:t>
              </a:r>
            </a:p>
          </p:txBody>
        </p:sp>
      </p:grpSp>
    </p:spTree>
    <p:extLst>
      <p:ext uri="{BB962C8B-B14F-4D97-AF65-F5344CB8AC3E}">
        <p14:creationId xmlns:p14="http://schemas.microsoft.com/office/powerpoint/2010/main" val="74644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1E59062-FB92-1EF5-77A9-059D0193D7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5300" y="1816100"/>
            <a:ext cx="4076700" cy="5041900"/>
          </a:xfrm>
          <a:prstGeom prst="rect">
            <a:avLst/>
          </a:prstGeom>
        </p:spPr>
      </p:pic>
      <p:sp>
        <p:nvSpPr>
          <p:cNvPr id="13" name="Foliennummernplatzhalter 12">
            <a:extLst>
              <a:ext uri="{FF2B5EF4-FFF2-40B4-BE49-F238E27FC236}">
                <a16:creationId xmlns:a16="http://schemas.microsoft.com/office/drawing/2014/main" id="{E2C24F9D-9679-4584-AB89-DDF35E96D2FA}"/>
              </a:ext>
            </a:extLst>
          </p:cNvPr>
          <p:cNvSpPr>
            <a:spLocks noGrp="1"/>
          </p:cNvSpPr>
          <p:nvPr>
            <p:ph type="sldNum" sz="quarter" idx="11"/>
          </p:nvPr>
        </p:nvSpPr>
        <p:spPr/>
        <p:txBody>
          <a:bodyPr/>
          <a:lstStyle/>
          <a:p>
            <a:fld id="{56C449F3-BD9D-48DC-BFF1-0F66671DA7C6}" type="slidenum">
              <a:rPr lang="de-DE" smtClean="0">
                <a:solidFill>
                  <a:schemeClr val="tx1"/>
                </a:solidFill>
                <a:latin typeface="Allianz Neo" panose="020B0504020203020204" pitchFamily="34" charset="0"/>
              </a:rPr>
              <a:pPr/>
              <a:t>26</a:t>
            </a:fld>
            <a:endParaRPr lang="de-DE" dirty="0">
              <a:solidFill>
                <a:schemeClr val="tx1"/>
              </a:solidFill>
              <a:latin typeface="Allianz Neo" panose="020B0504020203020204" pitchFamily="34" charset="0"/>
            </a:endParaRPr>
          </a:p>
        </p:txBody>
      </p:sp>
      <p:graphicFrame>
        <p:nvGraphicFramePr>
          <p:cNvPr id="2" name="Tabelle 1">
            <a:extLst>
              <a:ext uri="{FF2B5EF4-FFF2-40B4-BE49-F238E27FC236}">
                <a16:creationId xmlns:a16="http://schemas.microsoft.com/office/drawing/2014/main" id="{8D989180-A992-E5CC-7D2D-82FE70C1338B}"/>
              </a:ext>
            </a:extLst>
          </p:cNvPr>
          <p:cNvGraphicFramePr>
            <a:graphicFrameLocks noGrp="1"/>
          </p:cNvGraphicFramePr>
          <p:nvPr>
            <p:extLst>
              <p:ext uri="{D42A27DB-BD31-4B8C-83A1-F6EECF244321}">
                <p14:modId xmlns:p14="http://schemas.microsoft.com/office/powerpoint/2010/main" val="1151398782"/>
              </p:ext>
            </p:extLst>
          </p:nvPr>
        </p:nvGraphicFramePr>
        <p:xfrm>
          <a:off x="479422" y="2089431"/>
          <a:ext cx="3556549" cy="4188960"/>
        </p:xfrm>
        <a:graphic>
          <a:graphicData uri="http://schemas.openxmlformats.org/drawingml/2006/table">
            <a:tbl>
              <a:tblPr firstRow="1" bandRow="1">
                <a:tableStyleId>{5C22544A-7EE6-4342-B048-85BDC9FD1C3A}</a:tableStyleId>
              </a:tblPr>
              <a:tblGrid>
                <a:gridCol w="428500">
                  <a:extLst>
                    <a:ext uri="{9D8B030D-6E8A-4147-A177-3AD203B41FA5}">
                      <a16:colId xmlns:a16="http://schemas.microsoft.com/office/drawing/2014/main" val="661563815"/>
                    </a:ext>
                  </a:extLst>
                </a:gridCol>
                <a:gridCol w="2570999">
                  <a:extLst>
                    <a:ext uri="{9D8B030D-6E8A-4147-A177-3AD203B41FA5}">
                      <a16:colId xmlns:a16="http://schemas.microsoft.com/office/drawing/2014/main" val="293106673"/>
                    </a:ext>
                  </a:extLst>
                </a:gridCol>
                <a:gridCol w="557050">
                  <a:extLst>
                    <a:ext uri="{9D8B030D-6E8A-4147-A177-3AD203B41FA5}">
                      <a16:colId xmlns:a16="http://schemas.microsoft.com/office/drawing/2014/main" val="87924167"/>
                    </a:ext>
                  </a:extLst>
                </a:gridCol>
              </a:tblGrid>
              <a:tr h="221573">
                <a:tc gridSpan="3">
                  <a:txBody>
                    <a:bodyPr/>
                    <a:lstStyle/>
                    <a:p>
                      <a:r>
                        <a:rPr lang="de-DE" sz="2000" b="1" dirty="0">
                          <a:solidFill>
                            <a:schemeClr val="bg1"/>
                          </a:solidFill>
                          <a:latin typeface="Allianz Neo" panose="020B0504020203020204" pitchFamily="34" charset="0"/>
                        </a:rPr>
                        <a:t>NPS </a:t>
                      </a:r>
                      <a:r>
                        <a:rPr lang="de-DE" sz="2000" b="0" dirty="0">
                          <a:solidFill>
                            <a:schemeClr val="bg1"/>
                          </a:solidFill>
                          <a:latin typeface="Allianz Neo" panose="020B0504020203020204" pitchFamily="34" charset="0"/>
                        </a:rPr>
                        <a:t>aus Firmenkundensicht</a:t>
                      </a:r>
                    </a:p>
                  </a:txBody>
                  <a:tcPr marL="0" marR="72000" marT="0" marB="72000">
                    <a:lnB w="12700" cap="flat" cmpd="sng" algn="ctr">
                      <a:solidFill>
                        <a:schemeClr val="bg1"/>
                      </a:solidFill>
                      <a:prstDash val="solid"/>
                      <a:round/>
                      <a:headEnd type="none" w="med" len="med"/>
                      <a:tailEnd type="none" w="med" len="med"/>
                    </a:lnB>
                    <a:noFill/>
                  </a:tcPr>
                </a:tc>
                <a:tc hMerge="1">
                  <a:txBody>
                    <a:bodyPr/>
                    <a:lstStyle/>
                    <a:p>
                      <a:endParaRPr lang="en-US" sz="2000" b="1">
                        <a:solidFill>
                          <a:schemeClr val="bg1"/>
                        </a:solidFill>
                      </a:endParaRPr>
                    </a:p>
                  </a:txBody>
                  <a:tcPr marL="0" marR="72000" marT="0" marB="72000">
                    <a:lnB w="12700" cap="flat" cmpd="sng" algn="ctr">
                      <a:solidFill>
                        <a:schemeClr val="bg1"/>
                      </a:solidFill>
                      <a:prstDash val="solid"/>
                      <a:round/>
                      <a:headEnd type="none" w="med" len="med"/>
                      <a:tailEnd type="none" w="med" len="med"/>
                    </a:lnB>
                    <a:noFill/>
                  </a:tcPr>
                </a:tc>
                <a:tc hMerge="1">
                  <a:txBody>
                    <a:bodyPr/>
                    <a:lstStyle/>
                    <a:p>
                      <a:endParaRPr lang="en-US" sz="2000" b="1">
                        <a:solidFill>
                          <a:schemeClr val="bg1"/>
                        </a:solidFill>
                      </a:endParaRPr>
                    </a:p>
                  </a:txBody>
                  <a:tcPr marL="0" marR="72000" marT="0" marB="72000">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51615539"/>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1.</a:t>
                      </a:r>
                    </a:p>
                  </a:txBody>
                  <a:tcPr marL="0" marR="72000" marT="108000" marB="36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600" b="1" dirty="0">
                          <a:latin typeface="Allianz Neo" panose="020B0504020203020204" pitchFamily="34" charset="0"/>
                        </a:rPr>
                        <a:t>Allianz</a:t>
                      </a:r>
                    </a:p>
                  </a:txBody>
                  <a:tcPr marL="0" marR="72000" marT="108000" marB="36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b="1" dirty="0">
                          <a:latin typeface="Allianz Neo" panose="020B0504020203020204" pitchFamily="34" charset="0"/>
                        </a:rPr>
                        <a:t>56</a:t>
                      </a:r>
                    </a:p>
                  </a:txBody>
                  <a:tcPr marL="0" marR="72000" marT="108000" marB="36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17534825"/>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2.</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R+V</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49</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54192698"/>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3.</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Württembergische</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45</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58646753"/>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4.</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ERGO</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44</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44312318"/>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5.</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Zürich</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44</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30085327"/>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6.</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SIGNAL IDUNA</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43</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36490487"/>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7.</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Generali</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42</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573098"/>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de-DE" sz="1400" dirty="0">
                        <a:latin typeface="Allianz Neo" panose="020B0504020203020204" pitchFamily="34" charset="0"/>
                      </a:endParaRP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solidFill>
                            <a:schemeClr val="accent4"/>
                          </a:solidFill>
                          <a:latin typeface="Allianz Neo" panose="020B0504020203020204" pitchFamily="34" charset="0"/>
                        </a:rPr>
                        <a:t>Markt</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dirty="0">
                          <a:solidFill>
                            <a:schemeClr val="accent4"/>
                          </a:solidFill>
                          <a:latin typeface="Allianz Neo" panose="020B0504020203020204" pitchFamily="34" charset="0"/>
                        </a:rPr>
                        <a:t>42</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8858159"/>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8.</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Öffentliche</a:t>
                      </a:r>
                      <a:r>
                        <a:rPr lang="de-DE" sz="1400" dirty="0">
                          <a:latin typeface="Allianz Neo" panose="020B0504020203020204" pitchFamily="34" charset="0"/>
                        </a:rPr>
                        <a:t> Versicherer</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35</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19476902"/>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9.</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Gothaer</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35</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6342237"/>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10.</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HDI</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32</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02995381"/>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11.</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Versicherungskammer Bayern</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25</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08992625"/>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12.</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AXA</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13</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14461291"/>
                  </a:ext>
                </a:extLst>
              </a:tr>
            </a:tbl>
          </a:graphicData>
        </a:graphic>
      </p:graphicFrame>
      <p:sp>
        <p:nvSpPr>
          <p:cNvPr id="5" name="Textfeld 4">
            <a:extLst>
              <a:ext uri="{FF2B5EF4-FFF2-40B4-BE49-F238E27FC236}">
                <a16:creationId xmlns:a16="http://schemas.microsoft.com/office/drawing/2014/main" id="{49AF3CBE-DFCE-DB11-369E-320A34995001}"/>
              </a:ext>
            </a:extLst>
          </p:cNvPr>
          <p:cNvSpPr txBox="1"/>
          <p:nvPr/>
        </p:nvSpPr>
        <p:spPr>
          <a:xfrm>
            <a:off x="-1129553" y="1513755"/>
            <a:ext cx="0" cy="0"/>
          </a:xfrm>
          <a:prstGeom prst="rect">
            <a:avLst/>
          </a:prstGeom>
          <a:noFill/>
        </p:spPr>
        <p:txBody>
          <a:bodyPr wrap="none" lIns="0" tIns="0" rIns="0" bIns="0" rtlCol="0" anchor="t" anchorCtr="0">
            <a:noAutofit/>
          </a:bodyPr>
          <a:lstStyle/>
          <a:p>
            <a:pPr algn="l"/>
            <a:endParaRPr lang="de-DE" sz="1600" dirty="0">
              <a:solidFill>
                <a:schemeClr val="bg1"/>
              </a:solidFill>
              <a:latin typeface="Allianz Neo" panose="020B0504020203020204" pitchFamily="34" charset="0"/>
            </a:endParaRPr>
          </a:p>
        </p:txBody>
      </p:sp>
      <p:sp>
        <p:nvSpPr>
          <p:cNvPr id="9" name="Fußzeilenplatzhalter 1">
            <a:extLst>
              <a:ext uri="{FF2B5EF4-FFF2-40B4-BE49-F238E27FC236}">
                <a16:creationId xmlns:a16="http://schemas.microsoft.com/office/drawing/2014/main" id="{EE52AAFD-891E-7573-E90E-D81230FEDC48}"/>
              </a:ext>
            </a:extLst>
          </p:cNvPr>
          <p:cNvSpPr txBox="1">
            <a:spLocks/>
          </p:cNvSpPr>
          <p:nvPr/>
        </p:nvSpPr>
        <p:spPr>
          <a:xfrm>
            <a:off x="488932" y="6165850"/>
            <a:ext cx="10496568" cy="311150"/>
          </a:xfrm>
          <a:prstGeom prst="rect">
            <a:avLst/>
          </a:prstGeom>
        </p:spPr>
        <p:txBody>
          <a:bodyPr lIns="0" tIns="0" rIns="0" bIns="0" anchor="b" anchorCtr="0"/>
          <a:ls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800" dirty="0">
                <a:solidFill>
                  <a:schemeClr val="bg1"/>
                </a:solidFill>
                <a:latin typeface="Allianz Neo" panose="020B0504020203020204" pitchFamily="34" charset="0"/>
              </a:rPr>
              <a:t>Quelle: 17.10.2023  </a:t>
            </a:r>
            <a:r>
              <a:rPr lang="de-DE" sz="800" b="1" dirty="0">
                <a:solidFill>
                  <a:schemeClr val="bg1"/>
                </a:solidFill>
                <a:latin typeface="Allianz Neo" panose="020B0504020203020204" pitchFamily="34" charset="0"/>
              </a:rPr>
              <a:t>KUBUS</a:t>
            </a:r>
            <a:r>
              <a:rPr lang="de-DE" sz="800" dirty="0">
                <a:solidFill>
                  <a:schemeClr val="bg1"/>
                </a:solidFill>
                <a:latin typeface="Allianz Neo" panose="020B0504020203020204" pitchFamily="34" charset="0"/>
              </a:rPr>
              <a:t>Gewerbekunden – Kernindikatoren im Marktvergleich </a:t>
            </a:r>
          </a:p>
        </p:txBody>
      </p:sp>
      <p:graphicFrame>
        <p:nvGraphicFramePr>
          <p:cNvPr id="14" name="Tabelle 13">
            <a:extLst>
              <a:ext uri="{FF2B5EF4-FFF2-40B4-BE49-F238E27FC236}">
                <a16:creationId xmlns:a16="http://schemas.microsoft.com/office/drawing/2014/main" id="{7A3C7D20-D8D0-7B06-3C96-6E5828BFCC41}"/>
              </a:ext>
            </a:extLst>
          </p:cNvPr>
          <p:cNvGraphicFramePr>
            <a:graphicFrameLocks noGrp="1"/>
          </p:cNvGraphicFramePr>
          <p:nvPr>
            <p:extLst>
              <p:ext uri="{D42A27DB-BD31-4B8C-83A1-F6EECF244321}">
                <p14:modId xmlns:p14="http://schemas.microsoft.com/office/powerpoint/2010/main" val="897586301"/>
              </p:ext>
            </p:extLst>
          </p:nvPr>
        </p:nvGraphicFramePr>
        <p:xfrm>
          <a:off x="4295774" y="2089431"/>
          <a:ext cx="3450349" cy="4188960"/>
        </p:xfrm>
        <a:graphic>
          <a:graphicData uri="http://schemas.openxmlformats.org/drawingml/2006/table">
            <a:tbl>
              <a:tblPr firstRow="1" bandRow="1">
                <a:tableStyleId>{5C22544A-7EE6-4342-B048-85BDC9FD1C3A}</a:tableStyleId>
              </a:tblPr>
              <a:tblGrid>
                <a:gridCol w="415705">
                  <a:extLst>
                    <a:ext uri="{9D8B030D-6E8A-4147-A177-3AD203B41FA5}">
                      <a16:colId xmlns:a16="http://schemas.microsoft.com/office/drawing/2014/main" val="661563815"/>
                    </a:ext>
                  </a:extLst>
                </a:gridCol>
                <a:gridCol w="2494228">
                  <a:extLst>
                    <a:ext uri="{9D8B030D-6E8A-4147-A177-3AD203B41FA5}">
                      <a16:colId xmlns:a16="http://schemas.microsoft.com/office/drawing/2014/main" val="293106673"/>
                    </a:ext>
                  </a:extLst>
                </a:gridCol>
                <a:gridCol w="540416">
                  <a:extLst>
                    <a:ext uri="{9D8B030D-6E8A-4147-A177-3AD203B41FA5}">
                      <a16:colId xmlns:a16="http://schemas.microsoft.com/office/drawing/2014/main" val="87924167"/>
                    </a:ext>
                  </a:extLst>
                </a:gridCol>
              </a:tblGrid>
              <a:tr h="221573">
                <a:tc gridSpan="3">
                  <a:txBody>
                    <a:bodyPr/>
                    <a:lstStyle/>
                    <a:p>
                      <a:r>
                        <a:rPr lang="de-DE" sz="2000" b="1" noProof="0" dirty="0">
                          <a:solidFill>
                            <a:schemeClr val="bg1"/>
                          </a:solidFill>
                          <a:latin typeface="Allianz Neo" panose="020B0504020203020204" pitchFamily="34" charset="0"/>
                        </a:rPr>
                        <a:t>Kundenzufriedenheit</a:t>
                      </a:r>
                    </a:p>
                  </a:txBody>
                  <a:tcPr marL="0" marR="72000" marT="0" marB="72000">
                    <a:lnB w="12700" cap="flat" cmpd="sng" algn="ctr">
                      <a:solidFill>
                        <a:schemeClr val="bg1"/>
                      </a:solidFill>
                      <a:prstDash val="solid"/>
                      <a:round/>
                      <a:headEnd type="none" w="med" len="med"/>
                      <a:tailEnd type="none" w="med" len="med"/>
                    </a:lnB>
                    <a:noFill/>
                  </a:tcPr>
                </a:tc>
                <a:tc hMerge="1">
                  <a:txBody>
                    <a:bodyPr/>
                    <a:lstStyle/>
                    <a:p>
                      <a:endParaRPr lang="en-US" sz="2000" b="1">
                        <a:solidFill>
                          <a:schemeClr val="bg1"/>
                        </a:solidFill>
                      </a:endParaRPr>
                    </a:p>
                  </a:txBody>
                  <a:tcPr marL="0" marR="72000" marT="0" marB="72000">
                    <a:lnB w="12700" cap="flat" cmpd="sng" algn="ctr">
                      <a:solidFill>
                        <a:schemeClr val="bg1"/>
                      </a:solidFill>
                      <a:prstDash val="solid"/>
                      <a:round/>
                      <a:headEnd type="none" w="med" len="med"/>
                      <a:tailEnd type="none" w="med" len="med"/>
                    </a:lnB>
                    <a:noFill/>
                  </a:tcPr>
                </a:tc>
                <a:tc hMerge="1">
                  <a:txBody>
                    <a:bodyPr/>
                    <a:lstStyle/>
                    <a:p>
                      <a:endParaRPr lang="en-US" sz="2000" b="1">
                        <a:solidFill>
                          <a:schemeClr val="bg1"/>
                        </a:solidFill>
                      </a:endParaRPr>
                    </a:p>
                  </a:txBody>
                  <a:tcPr marL="0" marR="72000" marT="0" marB="72000">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51615539"/>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1.</a:t>
                      </a:r>
                    </a:p>
                  </a:txBody>
                  <a:tcPr marL="0" marR="72000" marT="108000" marB="36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600" b="1" noProof="0" dirty="0">
                          <a:latin typeface="Allianz Neo" panose="020B0504020203020204" pitchFamily="34" charset="0"/>
                        </a:rPr>
                        <a:t>Allianz</a:t>
                      </a:r>
                    </a:p>
                  </a:txBody>
                  <a:tcPr marL="0" marR="72000" marT="108000" marB="36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b="1" noProof="0" dirty="0">
                          <a:latin typeface="Allianz Neo" panose="020B0504020203020204" pitchFamily="34" charset="0"/>
                        </a:rPr>
                        <a:t>83</a:t>
                      </a:r>
                    </a:p>
                  </a:txBody>
                  <a:tcPr marL="0" marR="72000" marT="108000" marB="36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17534825"/>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2.</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Generali</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82</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54192698"/>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3.</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ERGO</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80</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58646753"/>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4.</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R+V</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79</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44312318"/>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5.</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solidFill>
                            <a:schemeClr val="bg1"/>
                          </a:solidFill>
                          <a:latin typeface="Allianz Neo" panose="020B0504020203020204" pitchFamily="34" charset="0"/>
                        </a:rPr>
                        <a:t>Württembergische</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noProof="0" dirty="0">
                          <a:solidFill>
                            <a:schemeClr val="bg1"/>
                          </a:solidFill>
                          <a:latin typeface="Allianz Neo" panose="020B0504020203020204" pitchFamily="34" charset="0"/>
                        </a:rPr>
                        <a:t>77</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30085327"/>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6.</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Zürich</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76</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36490487"/>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de-DE" sz="1400" noProof="0" dirty="0">
                        <a:solidFill>
                          <a:srgbClr val="13A0D3"/>
                        </a:solidFill>
                        <a:latin typeface="Allianz Neo" panose="020B0504020203020204" pitchFamily="34" charset="0"/>
                      </a:endParaRP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solidFill>
                            <a:srgbClr val="13A0D3"/>
                          </a:solidFill>
                          <a:latin typeface="Allianz Neo" panose="020B0504020203020204" pitchFamily="34" charset="0"/>
                        </a:rPr>
                        <a:t>Markt</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noProof="0" dirty="0">
                          <a:solidFill>
                            <a:srgbClr val="13A0D3"/>
                          </a:solidFill>
                          <a:latin typeface="Allianz Neo" panose="020B0504020203020204" pitchFamily="34" charset="0"/>
                        </a:rPr>
                        <a:t>75</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573098"/>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7.</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SIGNAL IDUNA</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72</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8858159"/>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8.</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Versicherungskammer Bayern</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71</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19476902"/>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9.</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Gothaer</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70</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6342237"/>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10.</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HDI</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70</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02995381"/>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11.</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Öffentliche Versicherer</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68</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08992625"/>
                  </a:ext>
                </a:extLst>
              </a:tr>
              <a:tr h="28440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12.</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AXA</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67710" rtl="0" eaLnBrk="1" fontAlgn="auto" latinLnBrk="0" hangingPunct="1">
                        <a:lnSpc>
                          <a:spcPct val="100000"/>
                        </a:lnSpc>
                        <a:spcBef>
                          <a:spcPts val="0"/>
                        </a:spcBef>
                        <a:spcAft>
                          <a:spcPts val="0"/>
                        </a:spcAft>
                        <a:buClrTx/>
                        <a:buSzTx/>
                        <a:buFontTx/>
                        <a:buNone/>
                        <a:tabLst/>
                        <a:defRPr/>
                      </a:pPr>
                      <a:r>
                        <a:rPr lang="de-DE" sz="1400" noProof="0" dirty="0">
                          <a:latin typeface="Allianz Neo" panose="020B0504020203020204" pitchFamily="34" charset="0"/>
                        </a:rPr>
                        <a:t>61</a:t>
                      </a:r>
                    </a:p>
                  </a:txBody>
                  <a:tcPr marL="0" marR="72000" marT="36000" marB="3600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14461291"/>
                  </a:ext>
                </a:extLst>
              </a:tr>
            </a:tbl>
          </a:graphicData>
        </a:graphic>
      </p:graphicFrame>
      <p:sp>
        <p:nvSpPr>
          <p:cNvPr id="15" name="Titel 5">
            <a:extLst>
              <a:ext uri="{FF2B5EF4-FFF2-40B4-BE49-F238E27FC236}">
                <a16:creationId xmlns:a16="http://schemas.microsoft.com/office/drawing/2014/main" id="{EFF81E65-13AD-F7EF-51AA-B1CC8E583177}"/>
              </a:ext>
            </a:extLst>
          </p:cNvPr>
          <p:cNvSpPr txBox="1">
            <a:spLocks/>
          </p:cNvSpPr>
          <p:nvPr/>
        </p:nvSpPr>
        <p:spPr>
          <a:xfrm>
            <a:off x="479424" y="873125"/>
            <a:ext cx="10964156" cy="463077"/>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latin typeface="Allianz Neo" panose="020B0504020203020204" pitchFamily="34" charset="0"/>
              </a:rPr>
              <a:t>Zum siebten Mal in Folge </a:t>
            </a:r>
            <a:r>
              <a:rPr lang="de-DE" dirty="0">
                <a:solidFill>
                  <a:schemeClr val="accent4"/>
                </a:solidFill>
                <a:latin typeface="Allianz Neo" panose="020B0504020203020204" pitchFamily="34" charset="0"/>
              </a:rPr>
              <a:t>Platz 1</a:t>
            </a:r>
            <a:endParaRPr lang="de-DE" dirty="0">
              <a:latin typeface="Allianz Neo" panose="020B0504020203020204" pitchFamily="34" charset="0"/>
            </a:endParaRPr>
          </a:p>
        </p:txBody>
      </p:sp>
      <p:sp>
        <p:nvSpPr>
          <p:cNvPr id="16" name="Textplatzhalter 14">
            <a:extLst>
              <a:ext uri="{FF2B5EF4-FFF2-40B4-BE49-F238E27FC236}">
                <a16:creationId xmlns:a16="http://schemas.microsoft.com/office/drawing/2014/main" id="{E65E6B86-C3B7-AC93-3E8B-3BC88A8976EA}"/>
              </a:ext>
            </a:extLst>
          </p:cNvPr>
          <p:cNvSpPr txBox="1">
            <a:spLocks/>
          </p:cNvSpPr>
          <p:nvPr/>
        </p:nvSpPr>
        <p:spPr>
          <a:xfrm>
            <a:off x="479424" y="1469516"/>
            <a:ext cx="7496958" cy="215444"/>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Ergebnisse der </a:t>
            </a:r>
            <a:r>
              <a:rPr lang="de-DE" sz="1400" b="1" dirty="0">
                <a:latin typeface="Allianz Neo" panose="020B0504020203020204" pitchFamily="34" charset="0"/>
              </a:rPr>
              <a:t>KUBUS</a:t>
            </a:r>
            <a:r>
              <a:rPr lang="de-DE" sz="1400" dirty="0">
                <a:latin typeface="Allianz Neo" panose="020B0504020203020204" pitchFamily="34" charset="0"/>
              </a:rPr>
              <a:t>Gewerbekunden</a:t>
            </a:r>
            <a:r>
              <a:rPr lang="de-DE" sz="1400" b="1" dirty="0">
                <a:latin typeface="Allianz Neo" panose="020B0504020203020204" pitchFamily="34" charset="0"/>
              </a:rPr>
              <a:t> „</a:t>
            </a:r>
            <a:r>
              <a:rPr lang="de-DE" sz="1400" dirty="0">
                <a:latin typeface="Allianz Neo" panose="020B0504020203020204" pitchFamily="34" charset="0"/>
              </a:rPr>
              <a:t>Studie“ 2023</a:t>
            </a:r>
          </a:p>
        </p:txBody>
      </p:sp>
      <p:sp>
        <p:nvSpPr>
          <p:cNvPr id="11" name="Freihandform: Form 10">
            <a:extLst>
              <a:ext uri="{FF2B5EF4-FFF2-40B4-BE49-F238E27FC236}">
                <a16:creationId xmlns:a16="http://schemas.microsoft.com/office/drawing/2014/main" id="{2EA8941E-5677-095A-6D6B-EBC03DDD7395}"/>
              </a:ext>
            </a:extLst>
          </p:cNvPr>
          <p:cNvSpPr/>
          <p:nvPr/>
        </p:nvSpPr>
        <p:spPr>
          <a:xfrm>
            <a:off x="8313128" y="800145"/>
            <a:ext cx="1480302" cy="1480302"/>
          </a:xfrm>
          <a:custGeom>
            <a:avLst/>
            <a:gdLst>
              <a:gd name="connsiteX0" fmla="*/ 1480302 w 1480302"/>
              <a:gd name="connsiteY0" fmla="*/ 740151 h 1480302"/>
              <a:gd name="connsiteX1" fmla="*/ 740151 w 1480302"/>
              <a:gd name="connsiteY1" fmla="*/ 1480302 h 1480302"/>
              <a:gd name="connsiteX2" fmla="*/ 0 w 1480302"/>
              <a:gd name="connsiteY2" fmla="*/ 740151 h 1480302"/>
              <a:gd name="connsiteX3" fmla="*/ 740151 w 1480302"/>
              <a:gd name="connsiteY3" fmla="*/ 0 h 1480302"/>
              <a:gd name="connsiteX4" fmla="*/ 1480302 w 1480302"/>
              <a:gd name="connsiteY4" fmla="*/ 740151 h 148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302" h="1480302">
                <a:moveTo>
                  <a:pt x="1480302" y="740151"/>
                </a:moveTo>
                <a:cubicBezTo>
                  <a:pt x="1480302" y="1148925"/>
                  <a:pt x="1148925" y="1480302"/>
                  <a:pt x="740151" y="1480302"/>
                </a:cubicBezTo>
                <a:cubicBezTo>
                  <a:pt x="331377" y="1480302"/>
                  <a:pt x="0" y="1148925"/>
                  <a:pt x="0" y="740151"/>
                </a:cubicBezTo>
                <a:cubicBezTo>
                  <a:pt x="0" y="331377"/>
                  <a:pt x="331377" y="0"/>
                  <a:pt x="740151" y="0"/>
                </a:cubicBezTo>
                <a:cubicBezTo>
                  <a:pt x="1148925" y="0"/>
                  <a:pt x="1480302" y="331377"/>
                  <a:pt x="1480302" y="740151"/>
                </a:cubicBezTo>
                <a:close/>
              </a:path>
            </a:pathLst>
          </a:custGeom>
          <a:solidFill>
            <a:srgbClr val="505050"/>
          </a:solidFill>
          <a:ln w="8894" cap="flat">
            <a:noFill/>
            <a:prstDash val="solid"/>
            <a:miter/>
          </a:ln>
        </p:spPr>
        <p:txBody>
          <a:bodyPr rtlCol="0" anchor="ctr"/>
          <a:lstStyle/>
          <a:p>
            <a:endParaRPr lang="de-DE" dirty="0"/>
          </a:p>
        </p:txBody>
      </p:sp>
      <p:grpSp>
        <p:nvGrpSpPr>
          <p:cNvPr id="17" name="Grafik 5">
            <a:extLst>
              <a:ext uri="{FF2B5EF4-FFF2-40B4-BE49-F238E27FC236}">
                <a16:creationId xmlns:a16="http://schemas.microsoft.com/office/drawing/2014/main" id="{12BEAD51-9E30-072C-F061-790C9879CEAD}"/>
              </a:ext>
            </a:extLst>
          </p:cNvPr>
          <p:cNvGrpSpPr/>
          <p:nvPr/>
        </p:nvGrpSpPr>
        <p:grpSpPr>
          <a:xfrm>
            <a:off x="8487070" y="1555101"/>
            <a:ext cx="1132417" cy="121332"/>
            <a:chOff x="8487070" y="1555101"/>
            <a:chExt cx="1132417" cy="121332"/>
          </a:xfrm>
          <a:solidFill>
            <a:srgbClr val="FFFFFF"/>
          </a:solidFill>
        </p:grpSpPr>
        <p:sp>
          <p:nvSpPr>
            <p:cNvPr id="18" name="Freihandform: Form 17">
              <a:extLst>
                <a:ext uri="{FF2B5EF4-FFF2-40B4-BE49-F238E27FC236}">
                  <a16:creationId xmlns:a16="http://schemas.microsoft.com/office/drawing/2014/main" id="{529F63A7-E8A5-1A09-055A-216A432DE706}"/>
                </a:ext>
              </a:extLst>
            </p:cNvPr>
            <p:cNvSpPr/>
            <p:nvPr/>
          </p:nvSpPr>
          <p:spPr>
            <a:xfrm>
              <a:off x="8487070" y="1555101"/>
              <a:ext cx="81950" cy="121327"/>
            </a:xfrm>
            <a:custGeom>
              <a:avLst/>
              <a:gdLst>
                <a:gd name="connsiteX0" fmla="*/ 72228 w 81950"/>
                <a:gd name="connsiteY0" fmla="*/ 107590 h 121327"/>
                <a:gd name="connsiteX1" fmla="*/ 40894 w 81950"/>
                <a:gd name="connsiteY1" fmla="*/ 121328 h 121327"/>
                <a:gd name="connsiteX2" fmla="*/ 11059 w 81950"/>
                <a:gd name="connsiteY2" fmla="*/ 109096 h 121327"/>
                <a:gd name="connsiteX3" fmla="*/ 0 w 81950"/>
                <a:gd name="connsiteY3" fmla="*/ 60664 h 121327"/>
                <a:gd name="connsiteX4" fmla="*/ 11059 w 81950"/>
                <a:gd name="connsiteY4" fmla="*/ 12233 h 121327"/>
                <a:gd name="connsiteX5" fmla="*/ 40894 w 81950"/>
                <a:gd name="connsiteY5" fmla="*/ 0 h 121327"/>
                <a:gd name="connsiteX6" fmla="*/ 81614 w 81950"/>
                <a:gd name="connsiteY6" fmla="*/ 34856 h 121327"/>
                <a:gd name="connsiteX7" fmla="*/ 72565 w 81950"/>
                <a:gd name="connsiteY7" fmla="*/ 34856 h 121327"/>
                <a:gd name="connsiteX8" fmla="*/ 40894 w 81950"/>
                <a:gd name="connsiteY8" fmla="*/ 8043 h 121327"/>
                <a:gd name="connsiteX9" fmla="*/ 18271 w 81950"/>
                <a:gd name="connsiteY9" fmla="*/ 17259 h 121327"/>
                <a:gd name="connsiteX10" fmla="*/ 9049 w 81950"/>
                <a:gd name="connsiteY10" fmla="*/ 60664 h 121327"/>
                <a:gd name="connsiteX11" fmla="*/ 18271 w 81950"/>
                <a:gd name="connsiteY11" fmla="*/ 104069 h 121327"/>
                <a:gd name="connsiteX12" fmla="*/ 40894 w 81950"/>
                <a:gd name="connsiteY12" fmla="*/ 113285 h 121327"/>
                <a:gd name="connsiteX13" fmla="*/ 65691 w 81950"/>
                <a:gd name="connsiteY13" fmla="*/ 101721 h 121327"/>
                <a:gd name="connsiteX14" fmla="*/ 72897 w 81950"/>
                <a:gd name="connsiteY14" fmla="*/ 78092 h 121327"/>
                <a:gd name="connsiteX15" fmla="*/ 72897 w 81950"/>
                <a:gd name="connsiteY15" fmla="*/ 67370 h 121327"/>
                <a:gd name="connsiteX16" fmla="*/ 40894 w 81950"/>
                <a:gd name="connsiteY16" fmla="*/ 67370 h 121327"/>
                <a:gd name="connsiteX17" fmla="*/ 40894 w 81950"/>
                <a:gd name="connsiteY17" fmla="*/ 59322 h 121327"/>
                <a:gd name="connsiteX18" fmla="*/ 81951 w 81950"/>
                <a:gd name="connsiteY18" fmla="*/ 59322 h 121327"/>
                <a:gd name="connsiteX19" fmla="*/ 81951 w 81950"/>
                <a:gd name="connsiteY19" fmla="*/ 78766 h 121327"/>
                <a:gd name="connsiteX20" fmla="*/ 72228 w 81950"/>
                <a:gd name="connsiteY20" fmla="*/ 107590 h 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950" h="121327">
                  <a:moveTo>
                    <a:pt x="72228" y="107590"/>
                  </a:moveTo>
                  <a:cubicBezTo>
                    <a:pt x="64355" y="116302"/>
                    <a:pt x="52958" y="121328"/>
                    <a:pt x="40894" y="121328"/>
                  </a:cubicBezTo>
                  <a:cubicBezTo>
                    <a:pt x="29661" y="121328"/>
                    <a:pt x="18933" y="116976"/>
                    <a:pt x="11059" y="109096"/>
                  </a:cubicBezTo>
                  <a:cubicBezTo>
                    <a:pt x="169" y="98205"/>
                    <a:pt x="0" y="87646"/>
                    <a:pt x="0" y="60664"/>
                  </a:cubicBezTo>
                  <a:cubicBezTo>
                    <a:pt x="0" y="33682"/>
                    <a:pt x="169" y="23123"/>
                    <a:pt x="11059" y="12233"/>
                  </a:cubicBezTo>
                  <a:cubicBezTo>
                    <a:pt x="18933" y="4353"/>
                    <a:pt x="29661" y="0"/>
                    <a:pt x="40894" y="0"/>
                  </a:cubicBezTo>
                  <a:cubicBezTo>
                    <a:pt x="61838" y="0"/>
                    <a:pt x="77924" y="13744"/>
                    <a:pt x="81614" y="34856"/>
                  </a:cubicBezTo>
                  <a:lnTo>
                    <a:pt x="72565" y="34856"/>
                  </a:lnTo>
                  <a:cubicBezTo>
                    <a:pt x="69044" y="18434"/>
                    <a:pt x="56980" y="8043"/>
                    <a:pt x="40894" y="8043"/>
                  </a:cubicBezTo>
                  <a:cubicBezTo>
                    <a:pt x="32345" y="8043"/>
                    <a:pt x="24297" y="11228"/>
                    <a:pt x="18271" y="17259"/>
                  </a:cubicBezTo>
                  <a:cubicBezTo>
                    <a:pt x="9716" y="25808"/>
                    <a:pt x="9049" y="35025"/>
                    <a:pt x="9049" y="60664"/>
                  </a:cubicBezTo>
                  <a:cubicBezTo>
                    <a:pt x="9049" y="86309"/>
                    <a:pt x="9716" y="95526"/>
                    <a:pt x="18271" y="104069"/>
                  </a:cubicBezTo>
                  <a:cubicBezTo>
                    <a:pt x="24297" y="110107"/>
                    <a:pt x="32345" y="113285"/>
                    <a:pt x="40894" y="113285"/>
                  </a:cubicBezTo>
                  <a:cubicBezTo>
                    <a:pt x="50273" y="113285"/>
                    <a:pt x="59490" y="109264"/>
                    <a:pt x="65691" y="101721"/>
                  </a:cubicBezTo>
                  <a:cubicBezTo>
                    <a:pt x="70886" y="95358"/>
                    <a:pt x="72897" y="88314"/>
                    <a:pt x="72897" y="78092"/>
                  </a:cubicBezTo>
                  <a:lnTo>
                    <a:pt x="72897" y="67370"/>
                  </a:lnTo>
                  <a:lnTo>
                    <a:pt x="40894" y="67370"/>
                  </a:lnTo>
                  <a:lnTo>
                    <a:pt x="40894" y="59322"/>
                  </a:lnTo>
                  <a:lnTo>
                    <a:pt x="81951" y="59322"/>
                  </a:lnTo>
                  <a:lnTo>
                    <a:pt x="81951" y="78766"/>
                  </a:lnTo>
                  <a:cubicBezTo>
                    <a:pt x="81951" y="91167"/>
                    <a:pt x="79266" y="100047"/>
                    <a:pt x="72228" y="107590"/>
                  </a:cubicBezTo>
                </a:path>
              </a:pathLst>
            </a:custGeom>
            <a:solidFill>
              <a:srgbClr val="FFFFFF"/>
            </a:solidFill>
            <a:ln w="8894"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90EA4AB2-0F67-6335-8E30-E56BE26F4EBF}"/>
                </a:ext>
              </a:extLst>
            </p:cNvPr>
            <p:cNvSpPr/>
            <p:nvPr/>
          </p:nvSpPr>
          <p:spPr>
            <a:xfrm>
              <a:off x="8591514" y="1593646"/>
              <a:ext cx="64690" cy="82787"/>
            </a:xfrm>
            <a:custGeom>
              <a:avLst/>
              <a:gdLst>
                <a:gd name="connsiteX0" fmla="*/ 8548 w 64690"/>
                <a:gd name="connsiteY0" fmla="*/ 43236 h 82787"/>
                <a:gd name="connsiteX1" fmla="*/ 34861 w 64690"/>
                <a:gd name="connsiteY1" fmla="*/ 75076 h 82787"/>
                <a:gd name="connsiteX2" fmla="*/ 57148 w 64690"/>
                <a:gd name="connsiteY2" fmla="*/ 65359 h 82787"/>
                <a:gd name="connsiteX3" fmla="*/ 63517 w 64690"/>
                <a:gd name="connsiteY3" fmla="*/ 70386 h 82787"/>
                <a:gd name="connsiteX4" fmla="*/ 34356 w 64690"/>
                <a:gd name="connsiteY4" fmla="*/ 82787 h 82787"/>
                <a:gd name="connsiteX5" fmla="*/ 0 w 64690"/>
                <a:gd name="connsiteY5" fmla="*/ 41394 h 82787"/>
                <a:gd name="connsiteX6" fmla="*/ 32345 w 64690"/>
                <a:gd name="connsiteY6" fmla="*/ 0 h 82787"/>
                <a:gd name="connsiteX7" fmla="*/ 64691 w 64690"/>
                <a:gd name="connsiteY7" fmla="*/ 39383 h 82787"/>
                <a:gd name="connsiteX8" fmla="*/ 64691 w 64690"/>
                <a:gd name="connsiteY8" fmla="*/ 43236 h 82787"/>
                <a:gd name="connsiteX9" fmla="*/ 8548 w 64690"/>
                <a:gd name="connsiteY9" fmla="*/ 43236 h 82787"/>
                <a:gd name="connsiteX10" fmla="*/ 53295 w 64690"/>
                <a:gd name="connsiteY10" fmla="*/ 21113 h 82787"/>
                <a:gd name="connsiteX11" fmla="*/ 32345 w 64690"/>
                <a:gd name="connsiteY11" fmla="*/ 7538 h 82787"/>
                <a:gd name="connsiteX12" fmla="*/ 11396 w 64690"/>
                <a:gd name="connsiteY12" fmla="*/ 21113 h 82787"/>
                <a:gd name="connsiteX13" fmla="*/ 8548 w 64690"/>
                <a:gd name="connsiteY13" fmla="*/ 36367 h 82787"/>
                <a:gd name="connsiteX14" fmla="*/ 56142 w 64690"/>
                <a:gd name="connsiteY14" fmla="*/ 36367 h 82787"/>
                <a:gd name="connsiteX15" fmla="*/ 53295 w 64690"/>
                <a:gd name="connsiteY15" fmla="*/ 21113 h 8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90" h="82787">
                  <a:moveTo>
                    <a:pt x="8548" y="43236"/>
                  </a:moveTo>
                  <a:cubicBezTo>
                    <a:pt x="8548" y="63680"/>
                    <a:pt x="17764" y="75076"/>
                    <a:pt x="34861" y="75076"/>
                  </a:cubicBezTo>
                  <a:cubicBezTo>
                    <a:pt x="44415" y="75076"/>
                    <a:pt x="50279" y="72229"/>
                    <a:pt x="57148" y="65359"/>
                  </a:cubicBezTo>
                  <a:lnTo>
                    <a:pt x="63517" y="70386"/>
                  </a:lnTo>
                  <a:cubicBezTo>
                    <a:pt x="55306" y="78598"/>
                    <a:pt x="47763" y="82787"/>
                    <a:pt x="34356" y="82787"/>
                  </a:cubicBezTo>
                  <a:cubicBezTo>
                    <a:pt x="12070" y="82787"/>
                    <a:pt x="0" y="68375"/>
                    <a:pt x="0" y="41394"/>
                  </a:cubicBezTo>
                  <a:cubicBezTo>
                    <a:pt x="0" y="15417"/>
                    <a:pt x="12070" y="0"/>
                    <a:pt x="32345" y="0"/>
                  </a:cubicBezTo>
                  <a:cubicBezTo>
                    <a:pt x="52458" y="0"/>
                    <a:pt x="64691" y="14749"/>
                    <a:pt x="64691" y="39383"/>
                  </a:cubicBezTo>
                  <a:lnTo>
                    <a:pt x="64691" y="43236"/>
                  </a:lnTo>
                  <a:lnTo>
                    <a:pt x="8548" y="43236"/>
                  </a:lnTo>
                  <a:close/>
                  <a:moveTo>
                    <a:pt x="53295" y="21113"/>
                  </a:moveTo>
                  <a:cubicBezTo>
                    <a:pt x="49774" y="12733"/>
                    <a:pt x="41562" y="7538"/>
                    <a:pt x="32345" y="7538"/>
                  </a:cubicBezTo>
                  <a:cubicBezTo>
                    <a:pt x="23128" y="7538"/>
                    <a:pt x="14917" y="12733"/>
                    <a:pt x="11396" y="21113"/>
                  </a:cubicBezTo>
                  <a:cubicBezTo>
                    <a:pt x="9385" y="26145"/>
                    <a:pt x="8885" y="28656"/>
                    <a:pt x="8548" y="36367"/>
                  </a:cubicBezTo>
                  <a:lnTo>
                    <a:pt x="56142" y="36367"/>
                  </a:lnTo>
                  <a:cubicBezTo>
                    <a:pt x="55811" y="28656"/>
                    <a:pt x="55306" y="26145"/>
                    <a:pt x="53295" y="21113"/>
                  </a:cubicBezTo>
                </a:path>
              </a:pathLst>
            </a:custGeom>
            <a:solidFill>
              <a:srgbClr val="FFFFFF"/>
            </a:solidFill>
            <a:ln w="8894"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BB790936-264B-9E27-DC63-B23DCE57997B}"/>
                </a:ext>
              </a:extLst>
            </p:cNvPr>
            <p:cNvSpPr/>
            <p:nvPr/>
          </p:nvSpPr>
          <p:spPr>
            <a:xfrm>
              <a:off x="8668098" y="1594649"/>
              <a:ext cx="114626" cy="80777"/>
            </a:xfrm>
            <a:custGeom>
              <a:avLst/>
              <a:gdLst>
                <a:gd name="connsiteX0" fmla="*/ 88819 w 114626"/>
                <a:gd name="connsiteY0" fmla="*/ 80777 h 80777"/>
                <a:gd name="connsiteX1" fmla="*/ 80108 w 114626"/>
                <a:gd name="connsiteY1" fmla="*/ 80777 h 80777"/>
                <a:gd name="connsiteX2" fmla="*/ 57316 w 114626"/>
                <a:gd name="connsiteY2" fmla="*/ 13407 h 80777"/>
                <a:gd name="connsiteX3" fmla="*/ 34519 w 114626"/>
                <a:gd name="connsiteY3" fmla="*/ 80777 h 80777"/>
                <a:gd name="connsiteX4" fmla="*/ 25808 w 114626"/>
                <a:gd name="connsiteY4" fmla="*/ 80777 h 80777"/>
                <a:gd name="connsiteX5" fmla="*/ 0 w 114626"/>
                <a:gd name="connsiteY5" fmla="*/ 0 h 80777"/>
                <a:gd name="connsiteX6" fmla="*/ 9385 w 114626"/>
                <a:gd name="connsiteY6" fmla="*/ 0 h 80777"/>
                <a:gd name="connsiteX7" fmla="*/ 29998 w 114626"/>
                <a:gd name="connsiteY7" fmla="*/ 70724 h 80777"/>
                <a:gd name="connsiteX8" fmla="*/ 53126 w 114626"/>
                <a:gd name="connsiteY8" fmla="*/ 0 h 80777"/>
                <a:gd name="connsiteX9" fmla="*/ 61506 w 114626"/>
                <a:gd name="connsiteY9" fmla="*/ 0 h 80777"/>
                <a:gd name="connsiteX10" fmla="*/ 84629 w 114626"/>
                <a:gd name="connsiteY10" fmla="*/ 70724 h 80777"/>
                <a:gd name="connsiteX11" fmla="*/ 105247 w 114626"/>
                <a:gd name="connsiteY11" fmla="*/ 0 h 80777"/>
                <a:gd name="connsiteX12" fmla="*/ 114627 w 114626"/>
                <a:gd name="connsiteY12" fmla="*/ 0 h 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626" h="80777">
                  <a:moveTo>
                    <a:pt x="88819" y="80777"/>
                  </a:moveTo>
                  <a:lnTo>
                    <a:pt x="80108" y="80777"/>
                  </a:lnTo>
                  <a:lnTo>
                    <a:pt x="57316" y="13407"/>
                  </a:lnTo>
                  <a:lnTo>
                    <a:pt x="34519" y="80777"/>
                  </a:lnTo>
                  <a:lnTo>
                    <a:pt x="25808" y="80777"/>
                  </a:lnTo>
                  <a:lnTo>
                    <a:pt x="0" y="0"/>
                  </a:lnTo>
                  <a:lnTo>
                    <a:pt x="9385" y="0"/>
                  </a:lnTo>
                  <a:lnTo>
                    <a:pt x="29998" y="70724"/>
                  </a:lnTo>
                  <a:lnTo>
                    <a:pt x="53126" y="0"/>
                  </a:lnTo>
                  <a:lnTo>
                    <a:pt x="61506" y="0"/>
                  </a:lnTo>
                  <a:lnTo>
                    <a:pt x="84629" y="70724"/>
                  </a:lnTo>
                  <a:lnTo>
                    <a:pt x="105247" y="0"/>
                  </a:lnTo>
                  <a:lnTo>
                    <a:pt x="114627" y="0"/>
                  </a:lnTo>
                  <a:close/>
                </a:path>
              </a:pathLst>
            </a:custGeom>
            <a:solidFill>
              <a:srgbClr val="FFFFFF"/>
            </a:solidFill>
            <a:ln w="8894"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81799102-0712-6D24-A517-3C6BE8612490}"/>
                </a:ext>
              </a:extLst>
            </p:cNvPr>
            <p:cNvSpPr/>
            <p:nvPr/>
          </p:nvSpPr>
          <p:spPr>
            <a:xfrm>
              <a:off x="8794599" y="1593646"/>
              <a:ext cx="64690" cy="82787"/>
            </a:xfrm>
            <a:custGeom>
              <a:avLst/>
              <a:gdLst>
                <a:gd name="connsiteX0" fmla="*/ 8548 w 64690"/>
                <a:gd name="connsiteY0" fmla="*/ 43236 h 82787"/>
                <a:gd name="connsiteX1" fmla="*/ 34862 w 64690"/>
                <a:gd name="connsiteY1" fmla="*/ 75076 h 82787"/>
                <a:gd name="connsiteX2" fmla="*/ 57148 w 64690"/>
                <a:gd name="connsiteY2" fmla="*/ 65359 h 82787"/>
                <a:gd name="connsiteX3" fmla="*/ 63517 w 64690"/>
                <a:gd name="connsiteY3" fmla="*/ 70386 h 82787"/>
                <a:gd name="connsiteX4" fmla="*/ 34356 w 64690"/>
                <a:gd name="connsiteY4" fmla="*/ 82787 h 82787"/>
                <a:gd name="connsiteX5" fmla="*/ 0 w 64690"/>
                <a:gd name="connsiteY5" fmla="*/ 41394 h 82787"/>
                <a:gd name="connsiteX6" fmla="*/ 32345 w 64690"/>
                <a:gd name="connsiteY6" fmla="*/ 0 h 82787"/>
                <a:gd name="connsiteX7" fmla="*/ 64691 w 64690"/>
                <a:gd name="connsiteY7" fmla="*/ 39383 h 82787"/>
                <a:gd name="connsiteX8" fmla="*/ 64691 w 64690"/>
                <a:gd name="connsiteY8" fmla="*/ 43236 h 82787"/>
                <a:gd name="connsiteX9" fmla="*/ 8548 w 64690"/>
                <a:gd name="connsiteY9" fmla="*/ 43236 h 82787"/>
                <a:gd name="connsiteX10" fmla="*/ 53295 w 64690"/>
                <a:gd name="connsiteY10" fmla="*/ 21113 h 82787"/>
                <a:gd name="connsiteX11" fmla="*/ 32345 w 64690"/>
                <a:gd name="connsiteY11" fmla="*/ 7538 h 82787"/>
                <a:gd name="connsiteX12" fmla="*/ 11401 w 64690"/>
                <a:gd name="connsiteY12" fmla="*/ 21113 h 82787"/>
                <a:gd name="connsiteX13" fmla="*/ 8548 w 64690"/>
                <a:gd name="connsiteY13" fmla="*/ 36367 h 82787"/>
                <a:gd name="connsiteX14" fmla="*/ 56142 w 64690"/>
                <a:gd name="connsiteY14" fmla="*/ 36367 h 82787"/>
                <a:gd name="connsiteX15" fmla="*/ 53295 w 64690"/>
                <a:gd name="connsiteY15" fmla="*/ 21113 h 8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90" h="82787">
                  <a:moveTo>
                    <a:pt x="8548" y="43236"/>
                  </a:moveTo>
                  <a:cubicBezTo>
                    <a:pt x="8548" y="63680"/>
                    <a:pt x="17771" y="75076"/>
                    <a:pt x="34862" y="75076"/>
                  </a:cubicBezTo>
                  <a:cubicBezTo>
                    <a:pt x="44410" y="75076"/>
                    <a:pt x="50273" y="72229"/>
                    <a:pt x="57148" y="65359"/>
                  </a:cubicBezTo>
                  <a:lnTo>
                    <a:pt x="63517" y="70386"/>
                  </a:lnTo>
                  <a:cubicBezTo>
                    <a:pt x="55300" y="78598"/>
                    <a:pt x="47763" y="82787"/>
                    <a:pt x="34356" y="82787"/>
                  </a:cubicBezTo>
                  <a:cubicBezTo>
                    <a:pt x="12070" y="82787"/>
                    <a:pt x="0" y="68375"/>
                    <a:pt x="0" y="41394"/>
                  </a:cubicBezTo>
                  <a:cubicBezTo>
                    <a:pt x="0" y="15417"/>
                    <a:pt x="12070" y="0"/>
                    <a:pt x="32345" y="0"/>
                  </a:cubicBezTo>
                  <a:cubicBezTo>
                    <a:pt x="52458" y="0"/>
                    <a:pt x="64691" y="14749"/>
                    <a:pt x="64691" y="39383"/>
                  </a:cubicBezTo>
                  <a:lnTo>
                    <a:pt x="64691" y="43236"/>
                  </a:lnTo>
                  <a:lnTo>
                    <a:pt x="8548" y="43236"/>
                  </a:lnTo>
                  <a:close/>
                  <a:moveTo>
                    <a:pt x="53295" y="21113"/>
                  </a:moveTo>
                  <a:cubicBezTo>
                    <a:pt x="49774" y="12733"/>
                    <a:pt x="41562" y="7538"/>
                    <a:pt x="32345" y="7538"/>
                  </a:cubicBezTo>
                  <a:cubicBezTo>
                    <a:pt x="23128" y="7538"/>
                    <a:pt x="14912" y="12733"/>
                    <a:pt x="11401" y="21113"/>
                  </a:cubicBezTo>
                  <a:cubicBezTo>
                    <a:pt x="9385" y="26145"/>
                    <a:pt x="8885" y="28656"/>
                    <a:pt x="8548" y="36367"/>
                  </a:cubicBezTo>
                  <a:lnTo>
                    <a:pt x="56142" y="36367"/>
                  </a:lnTo>
                  <a:cubicBezTo>
                    <a:pt x="55812" y="28656"/>
                    <a:pt x="55300" y="26145"/>
                    <a:pt x="53295" y="21113"/>
                  </a:cubicBezTo>
                </a:path>
              </a:pathLst>
            </a:custGeom>
            <a:solidFill>
              <a:srgbClr val="FFFFFF"/>
            </a:solidFill>
            <a:ln w="8894" cap="flat">
              <a:noFill/>
              <a:prstDash val="solid"/>
              <a:miter/>
            </a:ln>
          </p:spPr>
          <p:txBody>
            <a:bodyPr rtlCol="0" anchor="ctr"/>
            <a:lstStyle/>
            <a:p>
              <a:endParaRPr lang="de-DE"/>
            </a:p>
          </p:txBody>
        </p:sp>
        <p:sp>
          <p:nvSpPr>
            <p:cNvPr id="22" name="Freihandform: Form 21">
              <a:extLst>
                <a:ext uri="{FF2B5EF4-FFF2-40B4-BE49-F238E27FC236}">
                  <a16:creationId xmlns:a16="http://schemas.microsoft.com/office/drawing/2014/main" id="{4BAF509F-7FA0-9ABF-5F96-BCBFA4D95828}"/>
                </a:ext>
              </a:extLst>
            </p:cNvPr>
            <p:cNvSpPr/>
            <p:nvPr/>
          </p:nvSpPr>
          <p:spPr>
            <a:xfrm>
              <a:off x="8882895" y="1593643"/>
              <a:ext cx="51610" cy="81781"/>
            </a:xfrm>
            <a:custGeom>
              <a:avLst/>
              <a:gdLst>
                <a:gd name="connsiteX0" fmla="*/ 45415 w 51610"/>
                <a:gd name="connsiteY0" fmla="*/ 13912 h 81781"/>
                <a:gd name="connsiteX1" fmla="*/ 30160 w 51610"/>
                <a:gd name="connsiteY1" fmla="*/ 7543 h 81781"/>
                <a:gd name="connsiteX2" fmla="*/ 8548 w 51610"/>
                <a:gd name="connsiteY2" fmla="*/ 32014 h 81781"/>
                <a:gd name="connsiteX3" fmla="*/ 8548 w 51610"/>
                <a:gd name="connsiteY3" fmla="*/ 81781 h 81781"/>
                <a:gd name="connsiteX4" fmla="*/ 0 w 51610"/>
                <a:gd name="connsiteY4" fmla="*/ 81781 h 81781"/>
                <a:gd name="connsiteX5" fmla="*/ 0 w 51610"/>
                <a:gd name="connsiteY5" fmla="*/ 1005 h 81781"/>
                <a:gd name="connsiteX6" fmla="*/ 8548 w 51610"/>
                <a:gd name="connsiteY6" fmla="*/ 1005 h 81781"/>
                <a:gd name="connsiteX7" fmla="*/ 8548 w 51610"/>
                <a:gd name="connsiteY7" fmla="*/ 11733 h 81781"/>
                <a:gd name="connsiteX8" fmla="*/ 32176 w 51610"/>
                <a:gd name="connsiteY8" fmla="*/ 0 h 81781"/>
                <a:gd name="connsiteX9" fmla="*/ 51610 w 51610"/>
                <a:gd name="connsiteY9" fmla="*/ 7711 h 81781"/>
                <a:gd name="connsiteX10" fmla="*/ 45415 w 51610"/>
                <a:gd name="connsiteY10" fmla="*/ 13912 h 8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610" h="81781">
                  <a:moveTo>
                    <a:pt x="45415" y="13912"/>
                  </a:moveTo>
                  <a:cubicBezTo>
                    <a:pt x="40557" y="9053"/>
                    <a:pt x="36867" y="7543"/>
                    <a:pt x="30160" y="7543"/>
                  </a:cubicBezTo>
                  <a:cubicBezTo>
                    <a:pt x="16249" y="7543"/>
                    <a:pt x="8548" y="18939"/>
                    <a:pt x="8548" y="32014"/>
                  </a:cubicBezTo>
                  <a:lnTo>
                    <a:pt x="8548" y="81781"/>
                  </a:lnTo>
                  <a:lnTo>
                    <a:pt x="0" y="81781"/>
                  </a:lnTo>
                  <a:lnTo>
                    <a:pt x="0" y="1005"/>
                  </a:lnTo>
                  <a:lnTo>
                    <a:pt x="8548" y="1005"/>
                  </a:lnTo>
                  <a:lnTo>
                    <a:pt x="8548" y="11733"/>
                  </a:lnTo>
                  <a:cubicBezTo>
                    <a:pt x="13238" y="4190"/>
                    <a:pt x="22624" y="0"/>
                    <a:pt x="32176" y="0"/>
                  </a:cubicBezTo>
                  <a:cubicBezTo>
                    <a:pt x="39883" y="0"/>
                    <a:pt x="45915" y="2010"/>
                    <a:pt x="51610" y="7711"/>
                  </a:cubicBezTo>
                  <a:lnTo>
                    <a:pt x="45415" y="13912"/>
                  </a:lnTo>
                  <a:close/>
                </a:path>
              </a:pathLst>
            </a:custGeom>
            <a:solidFill>
              <a:srgbClr val="FFFFFF"/>
            </a:solidFill>
            <a:ln w="8894"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9163A89E-5C9C-D63C-1F37-E69861782163}"/>
                </a:ext>
              </a:extLst>
            </p:cNvPr>
            <p:cNvSpPr/>
            <p:nvPr/>
          </p:nvSpPr>
          <p:spPr>
            <a:xfrm>
              <a:off x="8952072" y="1556102"/>
              <a:ext cx="62679" cy="120327"/>
            </a:xfrm>
            <a:custGeom>
              <a:avLst/>
              <a:gdLst>
                <a:gd name="connsiteX0" fmla="*/ 52284 w 62679"/>
                <a:gd name="connsiteY0" fmla="*/ 113291 h 120327"/>
                <a:gd name="connsiteX1" fmla="*/ 32508 w 62679"/>
                <a:gd name="connsiteY1" fmla="*/ 120328 h 120327"/>
                <a:gd name="connsiteX2" fmla="*/ 8543 w 62679"/>
                <a:gd name="connsiteY2" fmla="*/ 108932 h 120327"/>
                <a:gd name="connsiteX3" fmla="*/ 8543 w 62679"/>
                <a:gd name="connsiteY3" fmla="*/ 119323 h 120327"/>
                <a:gd name="connsiteX4" fmla="*/ 0 w 62679"/>
                <a:gd name="connsiteY4" fmla="*/ 119323 h 120327"/>
                <a:gd name="connsiteX5" fmla="*/ 0 w 62679"/>
                <a:gd name="connsiteY5" fmla="*/ 0 h 120327"/>
                <a:gd name="connsiteX6" fmla="*/ 8543 w 62679"/>
                <a:gd name="connsiteY6" fmla="*/ 0 h 120327"/>
                <a:gd name="connsiteX7" fmla="*/ 8543 w 62679"/>
                <a:gd name="connsiteY7" fmla="*/ 48936 h 120327"/>
                <a:gd name="connsiteX8" fmla="*/ 32508 w 62679"/>
                <a:gd name="connsiteY8" fmla="*/ 37540 h 120327"/>
                <a:gd name="connsiteX9" fmla="*/ 52284 w 62679"/>
                <a:gd name="connsiteY9" fmla="*/ 44578 h 120327"/>
                <a:gd name="connsiteX10" fmla="*/ 62680 w 62679"/>
                <a:gd name="connsiteY10" fmla="*/ 78935 h 120327"/>
                <a:gd name="connsiteX11" fmla="*/ 52284 w 62679"/>
                <a:gd name="connsiteY11" fmla="*/ 113291 h 120327"/>
                <a:gd name="connsiteX12" fmla="*/ 31334 w 62679"/>
                <a:gd name="connsiteY12" fmla="*/ 45083 h 120327"/>
                <a:gd name="connsiteX13" fmla="*/ 8543 w 62679"/>
                <a:gd name="connsiteY13" fmla="*/ 78935 h 120327"/>
                <a:gd name="connsiteX14" fmla="*/ 31334 w 62679"/>
                <a:gd name="connsiteY14" fmla="*/ 112790 h 120327"/>
                <a:gd name="connsiteX15" fmla="*/ 54126 w 62679"/>
                <a:gd name="connsiteY15" fmla="*/ 78935 h 120327"/>
                <a:gd name="connsiteX16" fmla="*/ 31334 w 62679"/>
                <a:gd name="connsiteY16" fmla="*/ 45083 h 12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79" h="120327">
                  <a:moveTo>
                    <a:pt x="52284" y="113291"/>
                  </a:moveTo>
                  <a:cubicBezTo>
                    <a:pt x="48094" y="117481"/>
                    <a:pt x="40888" y="120328"/>
                    <a:pt x="32508" y="120328"/>
                  </a:cubicBezTo>
                  <a:cubicBezTo>
                    <a:pt x="23460" y="120328"/>
                    <a:pt x="15585" y="118317"/>
                    <a:pt x="8543" y="108932"/>
                  </a:cubicBezTo>
                  <a:lnTo>
                    <a:pt x="8543" y="119323"/>
                  </a:lnTo>
                  <a:lnTo>
                    <a:pt x="0" y="119323"/>
                  </a:lnTo>
                  <a:lnTo>
                    <a:pt x="0" y="0"/>
                  </a:lnTo>
                  <a:lnTo>
                    <a:pt x="8543" y="0"/>
                  </a:lnTo>
                  <a:lnTo>
                    <a:pt x="8543" y="48936"/>
                  </a:lnTo>
                  <a:cubicBezTo>
                    <a:pt x="15585" y="39551"/>
                    <a:pt x="23460" y="37540"/>
                    <a:pt x="32508" y="37540"/>
                  </a:cubicBezTo>
                  <a:cubicBezTo>
                    <a:pt x="40888" y="37540"/>
                    <a:pt x="48094" y="40389"/>
                    <a:pt x="52284" y="44578"/>
                  </a:cubicBezTo>
                  <a:cubicBezTo>
                    <a:pt x="60496" y="52790"/>
                    <a:pt x="62680" y="66202"/>
                    <a:pt x="62680" y="78935"/>
                  </a:cubicBezTo>
                  <a:cubicBezTo>
                    <a:pt x="62680" y="91673"/>
                    <a:pt x="60496" y="105079"/>
                    <a:pt x="52284" y="113291"/>
                  </a:cubicBezTo>
                  <a:moveTo>
                    <a:pt x="31334" y="45083"/>
                  </a:moveTo>
                  <a:cubicBezTo>
                    <a:pt x="11558" y="45083"/>
                    <a:pt x="8543" y="62180"/>
                    <a:pt x="8543" y="78935"/>
                  </a:cubicBezTo>
                  <a:cubicBezTo>
                    <a:pt x="8543" y="95694"/>
                    <a:pt x="11558" y="112790"/>
                    <a:pt x="31334" y="112790"/>
                  </a:cubicBezTo>
                  <a:cubicBezTo>
                    <a:pt x="51111" y="112790"/>
                    <a:pt x="54126" y="95694"/>
                    <a:pt x="54126" y="78935"/>
                  </a:cubicBezTo>
                  <a:cubicBezTo>
                    <a:pt x="54126" y="62180"/>
                    <a:pt x="51111" y="45083"/>
                    <a:pt x="31334" y="45083"/>
                  </a:cubicBezTo>
                </a:path>
              </a:pathLst>
            </a:custGeom>
            <a:solidFill>
              <a:srgbClr val="FFFFFF"/>
            </a:solidFill>
            <a:ln w="8894"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333DF5EB-9639-1C62-239E-F150C0B15613}"/>
                </a:ext>
              </a:extLst>
            </p:cNvPr>
            <p:cNvSpPr/>
            <p:nvPr/>
          </p:nvSpPr>
          <p:spPr>
            <a:xfrm>
              <a:off x="9035300" y="1593646"/>
              <a:ext cx="64690" cy="82787"/>
            </a:xfrm>
            <a:custGeom>
              <a:avLst/>
              <a:gdLst>
                <a:gd name="connsiteX0" fmla="*/ 8554 w 64690"/>
                <a:gd name="connsiteY0" fmla="*/ 43236 h 82787"/>
                <a:gd name="connsiteX1" fmla="*/ 34861 w 64690"/>
                <a:gd name="connsiteY1" fmla="*/ 75076 h 82787"/>
                <a:gd name="connsiteX2" fmla="*/ 57148 w 64690"/>
                <a:gd name="connsiteY2" fmla="*/ 65359 h 82787"/>
                <a:gd name="connsiteX3" fmla="*/ 63517 w 64690"/>
                <a:gd name="connsiteY3" fmla="*/ 70386 h 82787"/>
                <a:gd name="connsiteX4" fmla="*/ 34361 w 64690"/>
                <a:gd name="connsiteY4" fmla="*/ 82787 h 82787"/>
                <a:gd name="connsiteX5" fmla="*/ 0 w 64690"/>
                <a:gd name="connsiteY5" fmla="*/ 41394 h 82787"/>
                <a:gd name="connsiteX6" fmla="*/ 32345 w 64690"/>
                <a:gd name="connsiteY6" fmla="*/ 0 h 82787"/>
                <a:gd name="connsiteX7" fmla="*/ 64691 w 64690"/>
                <a:gd name="connsiteY7" fmla="*/ 39383 h 82787"/>
                <a:gd name="connsiteX8" fmla="*/ 64691 w 64690"/>
                <a:gd name="connsiteY8" fmla="*/ 43236 h 82787"/>
                <a:gd name="connsiteX9" fmla="*/ 8554 w 64690"/>
                <a:gd name="connsiteY9" fmla="*/ 43236 h 82787"/>
                <a:gd name="connsiteX10" fmla="*/ 53300 w 64690"/>
                <a:gd name="connsiteY10" fmla="*/ 21113 h 82787"/>
                <a:gd name="connsiteX11" fmla="*/ 32345 w 64690"/>
                <a:gd name="connsiteY11" fmla="*/ 7538 h 82787"/>
                <a:gd name="connsiteX12" fmla="*/ 11401 w 64690"/>
                <a:gd name="connsiteY12" fmla="*/ 21113 h 82787"/>
                <a:gd name="connsiteX13" fmla="*/ 8554 w 64690"/>
                <a:gd name="connsiteY13" fmla="*/ 36367 h 82787"/>
                <a:gd name="connsiteX14" fmla="*/ 56148 w 64690"/>
                <a:gd name="connsiteY14" fmla="*/ 36367 h 82787"/>
                <a:gd name="connsiteX15" fmla="*/ 53300 w 64690"/>
                <a:gd name="connsiteY15" fmla="*/ 21113 h 8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90" h="82787">
                  <a:moveTo>
                    <a:pt x="8554" y="43236"/>
                  </a:moveTo>
                  <a:cubicBezTo>
                    <a:pt x="8554" y="63680"/>
                    <a:pt x="17771" y="75076"/>
                    <a:pt x="34861" y="75076"/>
                  </a:cubicBezTo>
                  <a:cubicBezTo>
                    <a:pt x="44415" y="75076"/>
                    <a:pt x="50279" y="72229"/>
                    <a:pt x="57148" y="65359"/>
                  </a:cubicBezTo>
                  <a:lnTo>
                    <a:pt x="63517" y="70386"/>
                  </a:lnTo>
                  <a:cubicBezTo>
                    <a:pt x="55306" y="78598"/>
                    <a:pt x="47768" y="82787"/>
                    <a:pt x="34361" y="82787"/>
                  </a:cubicBezTo>
                  <a:cubicBezTo>
                    <a:pt x="12075" y="82787"/>
                    <a:pt x="0" y="68375"/>
                    <a:pt x="0" y="41394"/>
                  </a:cubicBezTo>
                  <a:cubicBezTo>
                    <a:pt x="0" y="15417"/>
                    <a:pt x="12075" y="0"/>
                    <a:pt x="32345" y="0"/>
                  </a:cubicBezTo>
                  <a:cubicBezTo>
                    <a:pt x="52464" y="0"/>
                    <a:pt x="64691" y="14749"/>
                    <a:pt x="64691" y="39383"/>
                  </a:cubicBezTo>
                  <a:lnTo>
                    <a:pt x="64691" y="43236"/>
                  </a:lnTo>
                  <a:lnTo>
                    <a:pt x="8554" y="43236"/>
                  </a:lnTo>
                  <a:close/>
                  <a:moveTo>
                    <a:pt x="53300" y="21113"/>
                  </a:moveTo>
                  <a:cubicBezTo>
                    <a:pt x="49779" y="12733"/>
                    <a:pt x="41562" y="7538"/>
                    <a:pt x="32345" y="7538"/>
                  </a:cubicBezTo>
                  <a:cubicBezTo>
                    <a:pt x="23128" y="7538"/>
                    <a:pt x="14922" y="12733"/>
                    <a:pt x="11401" y="21113"/>
                  </a:cubicBezTo>
                  <a:cubicBezTo>
                    <a:pt x="9390" y="26145"/>
                    <a:pt x="8885" y="28656"/>
                    <a:pt x="8554" y="36367"/>
                  </a:cubicBezTo>
                  <a:lnTo>
                    <a:pt x="56148" y="36367"/>
                  </a:lnTo>
                  <a:cubicBezTo>
                    <a:pt x="55817" y="28656"/>
                    <a:pt x="55306" y="26145"/>
                    <a:pt x="53300" y="21113"/>
                  </a:cubicBezTo>
                </a:path>
              </a:pathLst>
            </a:custGeom>
            <a:solidFill>
              <a:srgbClr val="FFFFFF"/>
            </a:solidFill>
            <a:ln w="8894"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3BB10463-A20C-8902-C513-8392F6FB6BAE}"/>
                </a:ext>
              </a:extLst>
            </p:cNvPr>
            <p:cNvSpPr/>
            <p:nvPr/>
          </p:nvSpPr>
          <p:spPr>
            <a:xfrm>
              <a:off x="9123602" y="1556103"/>
              <a:ext cx="65353" cy="119323"/>
            </a:xfrm>
            <a:custGeom>
              <a:avLst/>
              <a:gdLst>
                <a:gd name="connsiteX0" fmla="*/ 54795 w 65353"/>
                <a:gd name="connsiteY0" fmla="*/ 119323 h 119323"/>
                <a:gd name="connsiteX1" fmla="*/ 26977 w 65353"/>
                <a:gd name="connsiteY1" fmla="*/ 74913 h 119323"/>
                <a:gd name="connsiteX2" fmla="*/ 8543 w 65353"/>
                <a:gd name="connsiteY2" fmla="*/ 96194 h 119323"/>
                <a:gd name="connsiteX3" fmla="*/ 8543 w 65353"/>
                <a:gd name="connsiteY3" fmla="*/ 119323 h 119323"/>
                <a:gd name="connsiteX4" fmla="*/ 0 w 65353"/>
                <a:gd name="connsiteY4" fmla="*/ 119323 h 119323"/>
                <a:gd name="connsiteX5" fmla="*/ 0 w 65353"/>
                <a:gd name="connsiteY5" fmla="*/ 0 h 119323"/>
                <a:gd name="connsiteX6" fmla="*/ 8543 w 65353"/>
                <a:gd name="connsiteY6" fmla="*/ 0 h 119323"/>
                <a:gd name="connsiteX7" fmla="*/ 8543 w 65353"/>
                <a:gd name="connsiteY7" fmla="*/ 84130 h 119323"/>
                <a:gd name="connsiteX8" fmla="*/ 48595 w 65353"/>
                <a:gd name="connsiteY8" fmla="*/ 38546 h 119323"/>
                <a:gd name="connsiteX9" fmla="*/ 59485 w 65353"/>
                <a:gd name="connsiteY9" fmla="*/ 38546 h 119323"/>
                <a:gd name="connsiteX10" fmla="*/ 32846 w 65353"/>
                <a:gd name="connsiteY10" fmla="*/ 68712 h 119323"/>
                <a:gd name="connsiteX11" fmla="*/ 65354 w 65353"/>
                <a:gd name="connsiteY11" fmla="*/ 119323 h 11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53" h="119323">
                  <a:moveTo>
                    <a:pt x="54795" y="119323"/>
                  </a:moveTo>
                  <a:lnTo>
                    <a:pt x="26977" y="74913"/>
                  </a:lnTo>
                  <a:lnTo>
                    <a:pt x="8543" y="96194"/>
                  </a:lnTo>
                  <a:lnTo>
                    <a:pt x="8543" y="119323"/>
                  </a:lnTo>
                  <a:lnTo>
                    <a:pt x="0" y="119323"/>
                  </a:lnTo>
                  <a:lnTo>
                    <a:pt x="0" y="0"/>
                  </a:lnTo>
                  <a:lnTo>
                    <a:pt x="8543" y="0"/>
                  </a:lnTo>
                  <a:lnTo>
                    <a:pt x="8543" y="84130"/>
                  </a:lnTo>
                  <a:lnTo>
                    <a:pt x="48595" y="38546"/>
                  </a:lnTo>
                  <a:lnTo>
                    <a:pt x="59485" y="38546"/>
                  </a:lnTo>
                  <a:lnTo>
                    <a:pt x="32846" y="68712"/>
                  </a:lnTo>
                  <a:lnTo>
                    <a:pt x="65354" y="119323"/>
                  </a:lnTo>
                  <a:close/>
                </a:path>
              </a:pathLst>
            </a:custGeom>
            <a:solidFill>
              <a:srgbClr val="FFFFFF"/>
            </a:solidFill>
            <a:ln w="8894"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C4426075-F03B-8BE4-6579-2FA4CF0312B7}"/>
                </a:ext>
              </a:extLst>
            </p:cNvPr>
            <p:cNvSpPr/>
            <p:nvPr/>
          </p:nvSpPr>
          <p:spPr>
            <a:xfrm>
              <a:off x="9205841" y="1594649"/>
              <a:ext cx="62175" cy="81782"/>
            </a:xfrm>
            <a:custGeom>
              <a:avLst/>
              <a:gdLst>
                <a:gd name="connsiteX0" fmla="*/ 53623 w 62175"/>
                <a:gd name="connsiteY0" fmla="*/ 80777 h 81782"/>
                <a:gd name="connsiteX1" fmla="*/ 53623 w 62175"/>
                <a:gd name="connsiteY1" fmla="*/ 71224 h 81782"/>
                <a:gd name="connsiteX2" fmla="*/ 29832 w 62175"/>
                <a:gd name="connsiteY2" fmla="*/ 81783 h 81782"/>
                <a:gd name="connsiteX3" fmla="*/ 8383 w 62175"/>
                <a:gd name="connsiteY3" fmla="*/ 74076 h 81782"/>
                <a:gd name="connsiteX4" fmla="*/ 0 w 62175"/>
                <a:gd name="connsiteY4" fmla="*/ 51616 h 81782"/>
                <a:gd name="connsiteX5" fmla="*/ 0 w 62175"/>
                <a:gd name="connsiteY5" fmla="*/ 0 h 81782"/>
                <a:gd name="connsiteX6" fmla="*/ 8553 w 62175"/>
                <a:gd name="connsiteY6" fmla="*/ 0 h 81782"/>
                <a:gd name="connsiteX7" fmla="*/ 8553 w 62175"/>
                <a:gd name="connsiteY7" fmla="*/ 50111 h 81782"/>
                <a:gd name="connsiteX8" fmla="*/ 30842 w 62175"/>
                <a:gd name="connsiteY8" fmla="*/ 74239 h 81782"/>
                <a:gd name="connsiteX9" fmla="*/ 53623 w 62175"/>
                <a:gd name="connsiteY9" fmla="*/ 50111 h 81782"/>
                <a:gd name="connsiteX10" fmla="*/ 53623 w 62175"/>
                <a:gd name="connsiteY10" fmla="*/ 0 h 81782"/>
                <a:gd name="connsiteX11" fmla="*/ 62176 w 62175"/>
                <a:gd name="connsiteY11" fmla="*/ 0 h 81782"/>
                <a:gd name="connsiteX12" fmla="*/ 62176 w 62175"/>
                <a:gd name="connsiteY12" fmla="*/ 80777 h 81782"/>
                <a:gd name="connsiteX13" fmla="*/ 53623 w 62175"/>
                <a:gd name="connsiteY13" fmla="*/ 80777 h 8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175" h="81782">
                  <a:moveTo>
                    <a:pt x="53623" y="80777"/>
                  </a:moveTo>
                  <a:lnTo>
                    <a:pt x="53623" y="71224"/>
                  </a:lnTo>
                  <a:cubicBezTo>
                    <a:pt x="47590" y="78261"/>
                    <a:pt x="39547" y="81783"/>
                    <a:pt x="29832" y="81783"/>
                  </a:cubicBezTo>
                  <a:cubicBezTo>
                    <a:pt x="20788" y="81783"/>
                    <a:pt x="13584" y="79104"/>
                    <a:pt x="8383" y="74076"/>
                  </a:cubicBezTo>
                  <a:cubicBezTo>
                    <a:pt x="3021" y="68881"/>
                    <a:pt x="0" y="61169"/>
                    <a:pt x="0" y="51616"/>
                  </a:cubicBezTo>
                  <a:lnTo>
                    <a:pt x="0" y="0"/>
                  </a:lnTo>
                  <a:lnTo>
                    <a:pt x="8553" y="0"/>
                  </a:lnTo>
                  <a:lnTo>
                    <a:pt x="8553" y="50111"/>
                  </a:lnTo>
                  <a:cubicBezTo>
                    <a:pt x="8553" y="65697"/>
                    <a:pt x="16426" y="74239"/>
                    <a:pt x="30842" y="74239"/>
                  </a:cubicBezTo>
                  <a:cubicBezTo>
                    <a:pt x="45249" y="74239"/>
                    <a:pt x="53623" y="65360"/>
                    <a:pt x="53623" y="50111"/>
                  </a:cubicBezTo>
                  <a:lnTo>
                    <a:pt x="53623" y="0"/>
                  </a:lnTo>
                  <a:lnTo>
                    <a:pt x="62176" y="0"/>
                  </a:lnTo>
                  <a:lnTo>
                    <a:pt x="62176" y="80777"/>
                  </a:lnTo>
                  <a:lnTo>
                    <a:pt x="53623" y="80777"/>
                  </a:lnTo>
                  <a:close/>
                </a:path>
              </a:pathLst>
            </a:custGeom>
            <a:solidFill>
              <a:srgbClr val="FFFFFF"/>
            </a:solidFill>
            <a:ln w="8894"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4A382505-B81B-16A2-6C2E-5AA341BF88D9}"/>
                </a:ext>
              </a:extLst>
            </p:cNvPr>
            <p:cNvSpPr/>
            <p:nvPr/>
          </p:nvSpPr>
          <p:spPr>
            <a:xfrm>
              <a:off x="9296178" y="1593644"/>
              <a:ext cx="62175" cy="81782"/>
            </a:xfrm>
            <a:custGeom>
              <a:avLst/>
              <a:gdLst>
                <a:gd name="connsiteX0" fmla="*/ 53632 w 62175"/>
                <a:gd name="connsiteY0" fmla="*/ 81782 h 81782"/>
                <a:gd name="connsiteX1" fmla="*/ 53632 w 62175"/>
                <a:gd name="connsiteY1" fmla="*/ 31671 h 81782"/>
                <a:gd name="connsiteX2" fmla="*/ 31343 w 62175"/>
                <a:gd name="connsiteY2" fmla="*/ 7543 h 81782"/>
                <a:gd name="connsiteX3" fmla="*/ 8544 w 62175"/>
                <a:gd name="connsiteY3" fmla="*/ 31671 h 81782"/>
                <a:gd name="connsiteX4" fmla="*/ 8544 w 62175"/>
                <a:gd name="connsiteY4" fmla="*/ 81782 h 81782"/>
                <a:gd name="connsiteX5" fmla="*/ 0 w 62175"/>
                <a:gd name="connsiteY5" fmla="*/ 81782 h 81782"/>
                <a:gd name="connsiteX6" fmla="*/ 0 w 62175"/>
                <a:gd name="connsiteY6" fmla="*/ 1005 h 81782"/>
                <a:gd name="connsiteX7" fmla="*/ 8544 w 62175"/>
                <a:gd name="connsiteY7" fmla="*/ 1005 h 81782"/>
                <a:gd name="connsiteX8" fmla="*/ 8544 w 62175"/>
                <a:gd name="connsiteY8" fmla="*/ 10559 h 81782"/>
                <a:gd name="connsiteX9" fmla="*/ 32352 w 62175"/>
                <a:gd name="connsiteY9" fmla="*/ 0 h 81782"/>
                <a:gd name="connsiteX10" fmla="*/ 53802 w 62175"/>
                <a:gd name="connsiteY10" fmla="*/ 7706 h 81782"/>
                <a:gd name="connsiteX11" fmla="*/ 62176 w 62175"/>
                <a:gd name="connsiteY11" fmla="*/ 30166 h 81782"/>
                <a:gd name="connsiteX12" fmla="*/ 62176 w 62175"/>
                <a:gd name="connsiteY12" fmla="*/ 81782 h 81782"/>
                <a:gd name="connsiteX13" fmla="*/ 53632 w 62175"/>
                <a:gd name="connsiteY13" fmla="*/ 81782 h 8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175" h="81782">
                  <a:moveTo>
                    <a:pt x="53632" y="81782"/>
                  </a:moveTo>
                  <a:lnTo>
                    <a:pt x="53632" y="31671"/>
                  </a:lnTo>
                  <a:cubicBezTo>
                    <a:pt x="53632" y="16085"/>
                    <a:pt x="45758" y="7543"/>
                    <a:pt x="31343" y="7543"/>
                  </a:cubicBezTo>
                  <a:cubicBezTo>
                    <a:pt x="16927" y="7543"/>
                    <a:pt x="8544" y="16422"/>
                    <a:pt x="8544" y="31671"/>
                  </a:cubicBezTo>
                  <a:lnTo>
                    <a:pt x="8544" y="81782"/>
                  </a:lnTo>
                  <a:lnTo>
                    <a:pt x="0" y="81782"/>
                  </a:lnTo>
                  <a:lnTo>
                    <a:pt x="0" y="1005"/>
                  </a:lnTo>
                  <a:lnTo>
                    <a:pt x="8544" y="1005"/>
                  </a:lnTo>
                  <a:lnTo>
                    <a:pt x="8544" y="10559"/>
                  </a:lnTo>
                  <a:cubicBezTo>
                    <a:pt x="14585" y="3521"/>
                    <a:pt x="22629" y="0"/>
                    <a:pt x="32352" y="0"/>
                  </a:cubicBezTo>
                  <a:cubicBezTo>
                    <a:pt x="41397" y="0"/>
                    <a:pt x="48600" y="2679"/>
                    <a:pt x="53802" y="7706"/>
                  </a:cubicBezTo>
                  <a:cubicBezTo>
                    <a:pt x="59164" y="12906"/>
                    <a:pt x="62176" y="20613"/>
                    <a:pt x="62176" y="30166"/>
                  </a:cubicBezTo>
                  <a:lnTo>
                    <a:pt x="62176" y="81782"/>
                  </a:lnTo>
                  <a:lnTo>
                    <a:pt x="53632" y="81782"/>
                  </a:lnTo>
                  <a:close/>
                </a:path>
              </a:pathLst>
            </a:custGeom>
            <a:solidFill>
              <a:srgbClr val="FFFFFF"/>
            </a:solidFill>
            <a:ln w="8894"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1D7324E4-10EE-F3DE-7F1E-AF4BEA634C09}"/>
                </a:ext>
              </a:extLst>
            </p:cNvPr>
            <p:cNvSpPr/>
            <p:nvPr/>
          </p:nvSpPr>
          <p:spPr>
            <a:xfrm>
              <a:off x="9382108" y="1556102"/>
              <a:ext cx="62685" cy="120327"/>
            </a:xfrm>
            <a:custGeom>
              <a:avLst/>
              <a:gdLst>
                <a:gd name="connsiteX0" fmla="*/ 54141 w 62685"/>
                <a:gd name="connsiteY0" fmla="*/ 119323 h 120327"/>
                <a:gd name="connsiteX1" fmla="*/ 54141 w 62685"/>
                <a:gd name="connsiteY1" fmla="*/ 108932 h 120327"/>
                <a:gd name="connsiteX2" fmla="*/ 30172 w 62685"/>
                <a:gd name="connsiteY2" fmla="*/ 120328 h 120327"/>
                <a:gd name="connsiteX3" fmla="*/ 10394 w 62685"/>
                <a:gd name="connsiteY3" fmla="*/ 113291 h 120327"/>
                <a:gd name="connsiteX4" fmla="*/ 0 w 62685"/>
                <a:gd name="connsiteY4" fmla="*/ 78935 h 120327"/>
                <a:gd name="connsiteX5" fmla="*/ 10394 w 62685"/>
                <a:gd name="connsiteY5" fmla="*/ 44578 h 120327"/>
                <a:gd name="connsiteX6" fmla="*/ 30172 w 62685"/>
                <a:gd name="connsiteY6" fmla="*/ 37540 h 120327"/>
                <a:gd name="connsiteX7" fmla="*/ 54141 w 62685"/>
                <a:gd name="connsiteY7" fmla="*/ 48936 h 120327"/>
                <a:gd name="connsiteX8" fmla="*/ 54141 w 62685"/>
                <a:gd name="connsiteY8" fmla="*/ 0 h 120327"/>
                <a:gd name="connsiteX9" fmla="*/ 62685 w 62685"/>
                <a:gd name="connsiteY9" fmla="*/ 0 h 120327"/>
                <a:gd name="connsiteX10" fmla="*/ 62685 w 62685"/>
                <a:gd name="connsiteY10" fmla="*/ 119323 h 120327"/>
                <a:gd name="connsiteX11" fmla="*/ 54141 w 62685"/>
                <a:gd name="connsiteY11" fmla="*/ 119323 h 120327"/>
                <a:gd name="connsiteX12" fmla="*/ 31352 w 62685"/>
                <a:gd name="connsiteY12" fmla="*/ 45083 h 120327"/>
                <a:gd name="connsiteX13" fmla="*/ 8553 w 62685"/>
                <a:gd name="connsiteY13" fmla="*/ 78935 h 120327"/>
                <a:gd name="connsiteX14" fmla="*/ 31352 w 62685"/>
                <a:gd name="connsiteY14" fmla="*/ 112790 h 120327"/>
                <a:gd name="connsiteX15" fmla="*/ 54141 w 62685"/>
                <a:gd name="connsiteY15" fmla="*/ 78935 h 120327"/>
                <a:gd name="connsiteX16" fmla="*/ 31352 w 62685"/>
                <a:gd name="connsiteY16" fmla="*/ 45083 h 12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85" h="120327">
                  <a:moveTo>
                    <a:pt x="54141" y="119323"/>
                  </a:moveTo>
                  <a:lnTo>
                    <a:pt x="54141" y="108932"/>
                  </a:lnTo>
                  <a:cubicBezTo>
                    <a:pt x="47099" y="118317"/>
                    <a:pt x="39225" y="120328"/>
                    <a:pt x="30172" y="120328"/>
                  </a:cubicBezTo>
                  <a:cubicBezTo>
                    <a:pt x="21789" y="120328"/>
                    <a:pt x="14585" y="117481"/>
                    <a:pt x="10394" y="113291"/>
                  </a:cubicBezTo>
                  <a:cubicBezTo>
                    <a:pt x="2181" y="105079"/>
                    <a:pt x="0" y="91673"/>
                    <a:pt x="0" y="78935"/>
                  </a:cubicBezTo>
                  <a:cubicBezTo>
                    <a:pt x="0" y="66202"/>
                    <a:pt x="2181" y="52790"/>
                    <a:pt x="10394" y="44578"/>
                  </a:cubicBezTo>
                  <a:cubicBezTo>
                    <a:pt x="14585" y="40389"/>
                    <a:pt x="21789" y="37540"/>
                    <a:pt x="30172" y="37540"/>
                  </a:cubicBezTo>
                  <a:cubicBezTo>
                    <a:pt x="39225" y="37540"/>
                    <a:pt x="47099" y="39551"/>
                    <a:pt x="54141" y="48936"/>
                  </a:cubicBezTo>
                  <a:lnTo>
                    <a:pt x="54141" y="0"/>
                  </a:lnTo>
                  <a:lnTo>
                    <a:pt x="62685" y="0"/>
                  </a:lnTo>
                  <a:lnTo>
                    <a:pt x="62685" y="119323"/>
                  </a:lnTo>
                  <a:lnTo>
                    <a:pt x="54141" y="119323"/>
                  </a:lnTo>
                  <a:close/>
                  <a:moveTo>
                    <a:pt x="31352" y="45083"/>
                  </a:moveTo>
                  <a:cubicBezTo>
                    <a:pt x="11574" y="45083"/>
                    <a:pt x="8553" y="62180"/>
                    <a:pt x="8553" y="78935"/>
                  </a:cubicBezTo>
                  <a:cubicBezTo>
                    <a:pt x="8553" y="95694"/>
                    <a:pt x="11574" y="112790"/>
                    <a:pt x="31352" y="112790"/>
                  </a:cubicBezTo>
                  <a:cubicBezTo>
                    <a:pt x="51120" y="112790"/>
                    <a:pt x="54141" y="95694"/>
                    <a:pt x="54141" y="78935"/>
                  </a:cubicBezTo>
                  <a:cubicBezTo>
                    <a:pt x="54141" y="62180"/>
                    <a:pt x="51120" y="45083"/>
                    <a:pt x="31352" y="45083"/>
                  </a:cubicBezTo>
                </a:path>
              </a:pathLst>
            </a:custGeom>
            <a:solidFill>
              <a:srgbClr val="FFFFFF"/>
            </a:solidFill>
            <a:ln w="8894"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3279393B-90DB-BE5C-B135-5BE7AF65ECAB}"/>
                </a:ext>
              </a:extLst>
            </p:cNvPr>
            <p:cNvSpPr/>
            <p:nvPr/>
          </p:nvSpPr>
          <p:spPr>
            <a:xfrm>
              <a:off x="9469013" y="1593646"/>
              <a:ext cx="64686" cy="82787"/>
            </a:xfrm>
            <a:custGeom>
              <a:avLst/>
              <a:gdLst>
                <a:gd name="connsiteX0" fmla="*/ 8544 w 64686"/>
                <a:gd name="connsiteY0" fmla="*/ 43236 h 82787"/>
                <a:gd name="connsiteX1" fmla="*/ 34864 w 64686"/>
                <a:gd name="connsiteY1" fmla="*/ 75076 h 82787"/>
                <a:gd name="connsiteX2" fmla="*/ 57144 w 64686"/>
                <a:gd name="connsiteY2" fmla="*/ 65359 h 82787"/>
                <a:gd name="connsiteX3" fmla="*/ 63525 w 64686"/>
                <a:gd name="connsiteY3" fmla="*/ 70386 h 82787"/>
                <a:gd name="connsiteX4" fmla="*/ 34363 w 64686"/>
                <a:gd name="connsiteY4" fmla="*/ 82787 h 82787"/>
                <a:gd name="connsiteX5" fmla="*/ 0 w 64686"/>
                <a:gd name="connsiteY5" fmla="*/ 41394 h 82787"/>
                <a:gd name="connsiteX6" fmla="*/ 32352 w 64686"/>
                <a:gd name="connsiteY6" fmla="*/ 0 h 82787"/>
                <a:gd name="connsiteX7" fmla="*/ 64687 w 64686"/>
                <a:gd name="connsiteY7" fmla="*/ 39383 h 82787"/>
                <a:gd name="connsiteX8" fmla="*/ 64687 w 64686"/>
                <a:gd name="connsiteY8" fmla="*/ 43236 h 82787"/>
                <a:gd name="connsiteX9" fmla="*/ 8544 w 64686"/>
                <a:gd name="connsiteY9" fmla="*/ 43236 h 82787"/>
                <a:gd name="connsiteX10" fmla="*/ 53292 w 64686"/>
                <a:gd name="connsiteY10" fmla="*/ 21113 h 82787"/>
                <a:gd name="connsiteX11" fmla="*/ 32352 w 64686"/>
                <a:gd name="connsiteY11" fmla="*/ 7538 h 82787"/>
                <a:gd name="connsiteX12" fmla="*/ 11404 w 64686"/>
                <a:gd name="connsiteY12" fmla="*/ 21113 h 82787"/>
                <a:gd name="connsiteX13" fmla="*/ 8544 w 64686"/>
                <a:gd name="connsiteY13" fmla="*/ 36367 h 82787"/>
                <a:gd name="connsiteX14" fmla="*/ 56143 w 64686"/>
                <a:gd name="connsiteY14" fmla="*/ 36367 h 82787"/>
                <a:gd name="connsiteX15" fmla="*/ 53292 w 64686"/>
                <a:gd name="connsiteY15" fmla="*/ 21113 h 8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86" h="82787">
                  <a:moveTo>
                    <a:pt x="8544" y="43236"/>
                  </a:moveTo>
                  <a:cubicBezTo>
                    <a:pt x="8544" y="63680"/>
                    <a:pt x="17767" y="75076"/>
                    <a:pt x="34864" y="75076"/>
                  </a:cubicBezTo>
                  <a:cubicBezTo>
                    <a:pt x="44417" y="75076"/>
                    <a:pt x="50280" y="72229"/>
                    <a:pt x="57144" y="65359"/>
                  </a:cubicBezTo>
                  <a:lnTo>
                    <a:pt x="63525" y="70386"/>
                  </a:lnTo>
                  <a:cubicBezTo>
                    <a:pt x="55303" y="78598"/>
                    <a:pt x="47760" y="82787"/>
                    <a:pt x="34363" y="82787"/>
                  </a:cubicBezTo>
                  <a:cubicBezTo>
                    <a:pt x="12065" y="82787"/>
                    <a:pt x="0" y="68375"/>
                    <a:pt x="0" y="41394"/>
                  </a:cubicBezTo>
                  <a:cubicBezTo>
                    <a:pt x="0" y="15417"/>
                    <a:pt x="12065" y="0"/>
                    <a:pt x="32352" y="0"/>
                  </a:cubicBezTo>
                  <a:cubicBezTo>
                    <a:pt x="52452" y="0"/>
                    <a:pt x="64687" y="14749"/>
                    <a:pt x="64687" y="39383"/>
                  </a:cubicBezTo>
                  <a:lnTo>
                    <a:pt x="64687" y="43236"/>
                  </a:lnTo>
                  <a:lnTo>
                    <a:pt x="8544" y="43236"/>
                  </a:lnTo>
                  <a:close/>
                  <a:moveTo>
                    <a:pt x="53292" y="21113"/>
                  </a:moveTo>
                  <a:cubicBezTo>
                    <a:pt x="49771" y="12733"/>
                    <a:pt x="41558" y="7538"/>
                    <a:pt x="32352" y="7538"/>
                  </a:cubicBezTo>
                  <a:cubicBezTo>
                    <a:pt x="23129" y="7538"/>
                    <a:pt x="14916" y="12733"/>
                    <a:pt x="11404" y="21113"/>
                  </a:cubicBezTo>
                  <a:cubicBezTo>
                    <a:pt x="9384" y="26145"/>
                    <a:pt x="8883" y="28656"/>
                    <a:pt x="8544" y="36367"/>
                  </a:cubicBezTo>
                  <a:lnTo>
                    <a:pt x="56143" y="36367"/>
                  </a:lnTo>
                  <a:cubicBezTo>
                    <a:pt x="55812" y="28656"/>
                    <a:pt x="55303" y="26145"/>
                    <a:pt x="53292" y="21113"/>
                  </a:cubicBezTo>
                </a:path>
              </a:pathLst>
            </a:custGeom>
            <a:solidFill>
              <a:srgbClr val="FFFFFF"/>
            </a:solidFill>
            <a:ln w="8894"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D2D7D120-9B6B-2BE7-4BE1-E9996F4C14A2}"/>
                </a:ext>
              </a:extLst>
            </p:cNvPr>
            <p:cNvSpPr/>
            <p:nvPr/>
          </p:nvSpPr>
          <p:spPr>
            <a:xfrm>
              <a:off x="9557312" y="1593644"/>
              <a:ext cx="62175" cy="81782"/>
            </a:xfrm>
            <a:custGeom>
              <a:avLst/>
              <a:gdLst>
                <a:gd name="connsiteX0" fmla="*/ 53623 w 62175"/>
                <a:gd name="connsiteY0" fmla="*/ 81782 h 81782"/>
                <a:gd name="connsiteX1" fmla="*/ 53623 w 62175"/>
                <a:gd name="connsiteY1" fmla="*/ 31671 h 81782"/>
                <a:gd name="connsiteX2" fmla="*/ 31343 w 62175"/>
                <a:gd name="connsiteY2" fmla="*/ 7543 h 81782"/>
                <a:gd name="connsiteX3" fmla="*/ 8544 w 62175"/>
                <a:gd name="connsiteY3" fmla="*/ 31671 h 81782"/>
                <a:gd name="connsiteX4" fmla="*/ 8544 w 62175"/>
                <a:gd name="connsiteY4" fmla="*/ 81782 h 81782"/>
                <a:gd name="connsiteX5" fmla="*/ 0 w 62175"/>
                <a:gd name="connsiteY5" fmla="*/ 81782 h 81782"/>
                <a:gd name="connsiteX6" fmla="*/ 0 w 62175"/>
                <a:gd name="connsiteY6" fmla="*/ 1005 h 81782"/>
                <a:gd name="connsiteX7" fmla="*/ 8544 w 62175"/>
                <a:gd name="connsiteY7" fmla="*/ 1005 h 81782"/>
                <a:gd name="connsiteX8" fmla="*/ 8544 w 62175"/>
                <a:gd name="connsiteY8" fmla="*/ 10559 h 81782"/>
                <a:gd name="connsiteX9" fmla="*/ 32344 w 62175"/>
                <a:gd name="connsiteY9" fmla="*/ 0 h 81782"/>
                <a:gd name="connsiteX10" fmla="*/ 53793 w 62175"/>
                <a:gd name="connsiteY10" fmla="*/ 7706 h 81782"/>
                <a:gd name="connsiteX11" fmla="*/ 62176 w 62175"/>
                <a:gd name="connsiteY11" fmla="*/ 30166 h 81782"/>
                <a:gd name="connsiteX12" fmla="*/ 62176 w 62175"/>
                <a:gd name="connsiteY12" fmla="*/ 81782 h 81782"/>
                <a:gd name="connsiteX13" fmla="*/ 53623 w 62175"/>
                <a:gd name="connsiteY13" fmla="*/ 81782 h 8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175" h="81782">
                  <a:moveTo>
                    <a:pt x="53623" y="81782"/>
                  </a:moveTo>
                  <a:lnTo>
                    <a:pt x="53623" y="31671"/>
                  </a:lnTo>
                  <a:cubicBezTo>
                    <a:pt x="53623" y="16085"/>
                    <a:pt x="45749" y="7543"/>
                    <a:pt x="31343" y="7543"/>
                  </a:cubicBezTo>
                  <a:cubicBezTo>
                    <a:pt x="16918" y="7543"/>
                    <a:pt x="8544" y="16422"/>
                    <a:pt x="8544" y="31671"/>
                  </a:cubicBezTo>
                  <a:lnTo>
                    <a:pt x="8544" y="81782"/>
                  </a:lnTo>
                  <a:lnTo>
                    <a:pt x="0" y="81782"/>
                  </a:lnTo>
                  <a:lnTo>
                    <a:pt x="0" y="1005"/>
                  </a:lnTo>
                  <a:lnTo>
                    <a:pt x="8544" y="1005"/>
                  </a:lnTo>
                  <a:lnTo>
                    <a:pt x="8544" y="10559"/>
                  </a:lnTo>
                  <a:cubicBezTo>
                    <a:pt x="14576" y="3521"/>
                    <a:pt x="22620" y="0"/>
                    <a:pt x="32344" y="0"/>
                  </a:cubicBezTo>
                  <a:cubicBezTo>
                    <a:pt x="41397" y="0"/>
                    <a:pt x="48600" y="2679"/>
                    <a:pt x="53793" y="7706"/>
                  </a:cubicBezTo>
                  <a:cubicBezTo>
                    <a:pt x="59155" y="12906"/>
                    <a:pt x="62176" y="20613"/>
                    <a:pt x="62176" y="30166"/>
                  </a:cubicBezTo>
                  <a:lnTo>
                    <a:pt x="62176" y="81782"/>
                  </a:lnTo>
                  <a:lnTo>
                    <a:pt x="53623" y="81782"/>
                  </a:lnTo>
                  <a:close/>
                </a:path>
              </a:pathLst>
            </a:custGeom>
            <a:solidFill>
              <a:srgbClr val="FFFFFF"/>
            </a:solidFill>
            <a:ln w="8894" cap="flat">
              <a:noFill/>
              <a:prstDash val="solid"/>
              <a:miter/>
            </a:ln>
          </p:spPr>
          <p:txBody>
            <a:bodyPr rtlCol="0" anchor="ctr"/>
            <a:lstStyle/>
            <a:p>
              <a:endParaRPr lang="de-DE"/>
            </a:p>
          </p:txBody>
        </p:sp>
      </p:grpSp>
      <p:grpSp>
        <p:nvGrpSpPr>
          <p:cNvPr id="31" name="Grafik 5">
            <a:extLst>
              <a:ext uri="{FF2B5EF4-FFF2-40B4-BE49-F238E27FC236}">
                <a16:creationId xmlns:a16="http://schemas.microsoft.com/office/drawing/2014/main" id="{75307D8E-A90B-56AA-071B-88747AE35B13}"/>
              </a:ext>
            </a:extLst>
          </p:cNvPr>
          <p:cNvGrpSpPr/>
          <p:nvPr/>
        </p:nvGrpSpPr>
        <p:grpSpPr>
          <a:xfrm>
            <a:off x="8791522" y="1404157"/>
            <a:ext cx="523512" cy="121333"/>
            <a:chOff x="8791522" y="1404157"/>
            <a:chExt cx="523512" cy="121333"/>
          </a:xfrm>
          <a:solidFill>
            <a:srgbClr val="FFFFFF"/>
          </a:solidFill>
        </p:grpSpPr>
        <p:sp>
          <p:nvSpPr>
            <p:cNvPr id="32" name="Freihandform: Form 31">
              <a:extLst>
                <a:ext uri="{FF2B5EF4-FFF2-40B4-BE49-F238E27FC236}">
                  <a16:creationId xmlns:a16="http://schemas.microsoft.com/office/drawing/2014/main" id="{8A920C4A-E282-2BDA-9043-507EE2DD363E}"/>
                </a:ext>
              </a:extLst>
            </p:cNvPr>
            <p:cNvSpPr/>
            <p:nvPr/>
          </p:nvSpPr>
          <p:spPr>
            <a:xfrm>
              <a:off x="8791522" y="1405163"/>
              <a:ext cx="100720" cy="119323"/>
            </a:xfrm>
            <a:custGeom>
              <a:avLst/>
              <a:gdLst>
                <a:gd name="connsiteX0" fmla="*/ 63517 w 100720"/>
                <a:gd name="connsiteY0" fmla="*/ 0 h 119323"/>
                <a:gd name="connsiteX1" fmla="*/ 28997 w 100720"/>
                <a:gd name="connsiteY1" fmla="*/ 42236 h 119323"/>
                <a:gd name="connsiteX2" fmla="*/ 28997 w 100720"/>
                <a:gd name="connsiteY2" fmla="*/ 0 h 119323"/>
                <a:gd name="connsiteX3" fmla="*/ 0 w 100720"/>
                <a:gd name="connsiteY3" fmla="*/ 0 h 119323"/>
                <a:gd name="connsiteX4" fmla="*/ 0 w 100720"/>
                <a:gd name="connsiteY4" fmla="*/ 119323 h 119323"/>
                <a:gd name="connsiteX5" fmla="*/ 28997 w 100720"/>
                <a:gd name="connsiteY5" fmla="*/ 119323 h 119323"/>
                <a:gd name="connsiteX6" fmla="*/ 28997 w 100720"/>
                <a:gd name="connsiteY6" fmla="*/ 81956 h 119323"/>
                <a:gd name="connsiteX7" fmla="*/ 39052 w 100720"/>
                <a:gd name="connsiteY7" fmla="*/ 70392 h 119323"/>
                <a:gd name="connsiteX8" fmla="*/ 66533 w 100720"/>
                <a:gd name="connsiteY8" fmla="*/ 119323 h 119323"/>
                <a:gd name="connsiteX9" fmla="*/ 100721 w 100720"/>
                <a:gd name="connsiteY9" fmla="*/ 119323 h 119323"/>
                <a:gd name="connsiteX10" fmla="*/ 58659 w 100720"/>
                <a:gd name="connsiteY10" fmla="*/ 48269 h 119323"/>
                <a:gd name="connsiteX11" fmla="*/ 99378 w 100720"/>
                <a:gd name="connsiteY11" fmla="*/ 0 h 11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20" h="119323">
                  <a:moveTo>
                    <a:pt x="63517" y="0"/>
                  </a:moveTo>
                  <a:lnTo>
                    <a:pt x="28997" y="42236"/>
                  </a:lnTo>
                  <a:lnTo>
                    <a:pt x="28997" y="0"/>
                  </a:lnTo>
                  <a:lnTo>
                    <a:pt x="0" y="0"/>
                  </a:lnTo>
                  <a:lnTo>
                    <a:pt x="0" y="119323"/>
                  </a:lnTo>
                  <a:lnTo>
                    <a:pt x="28997" y="119323"/>
                  </a:lnTo>
                  <a:lnTo>
                    <a:pt x="28997" y="81956"/>
                  </a:lnTo>
                  <a:lnTo>
                    <a:pt x="39052" y="70392"/>
                  </a:lnTo>
                  <a:lnTo>
                    <a:pt x="66533" y="119323"/>
                  </a:lnTo>
                  <a:lnTo>
                    <a:pt x="100721" y="119323"/>
                  </a:lnTo>
                  <a:lnTo>
                    <a:pt x="58659" y="48269"/>
                  </a:lnTo>
                  <a:lnTo>
                    <a:pt x="99378" y="0"/>
                  </a:lnTo>
                  <a:close/>
                </a:path>
              </a:pathLst>
            </a:custGeom>
            <a:solidFill>
              <a:srgbClr val="FFFFFF"/>
            </a:solidFill>
            <a:ln w="8894"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4A1A6590-2DD3-0FEA-A4F3-8750C52CAA3E}"/>
                </a:ext>
              </a:extLst>
            </p:cNvPr>
            <p:cNvSpPr/>
            <p:nvPr/>
          </p:nvSpPr>
          <p:spPr>
            <a:xfrm>
              <a:off x="8902288" y="1405162"/>
              <a:ext cx="90499" cy="120327"/>
            </a:xfrm>
            <a:custGeom>
              <a:avLst/>
              <a:gdLst>
                <a:gd name="connsiteX0" fmla="*/ 45084 w 90499"/>
                <a:gd name="connsiteY0" fmla="*/ 120328 h 120327"/>
                <a:gd name="connsiteX1" fmla="*/ 0 w 90499"/>
                <a:gd name="connsiteY1" fmla="*/ 77429 h 120327"/>
                <a:gd name="connsiteX2" fmla="*/ 0 w 90499"/>
                <a:gd name="connsiteY2" fmla="*/ 0 h 120327"/>
                <a:gd name="connsiteX3" fmla="*/ 29330 w 90499"/>
                <a:gd name="connsiteY3" fmla="*/ 0 h 120327"/>
                <a:gd name="connsiteX4" fmla="*/ 29330 w 90499"/>
                <a:gd name="connsiteY4" fmla="*/ 76755 h 120327"/>
                <a:gd name="connsiteX5" fmla="*/ 45084 w 90499"/>
                <a:gd name="connsiteY5" fmla="*/ 94189 h 120327"/>
                <a:gd name="connsiteX6" fmla="*/ 61170 w 90499"/>
                <a:gd name="connsiteY6" fmla="*/ 76755 h 120327"/>
                <a:gd name="connsiteX7" fmla="*/ 61170 w 90499"/>
                <a:gd name="connsiteY7" fmla="*/ 0 h 120327"/>
                <a:gd name="connsiteX8" fmla="*/ 90499 w 90499"/>
                <a:gd name="connsiteY8" fmla="*/ 0 h 120327"/>
                <a:gd name="connsiteX9" fmla="*/ 90499 w 90499"/>
                <a:gd name="connsiteY9" fmla="*/ 77429 h 120327"/>
                <a:gd name="connsiteX10" fmla="*/ 45084 w 90499"/>
                <a:gd name="connsiteY10" fmla="*/ 120328 h 12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99" h="120327">
                  <a:moveTo>
                    <a:pt x="45084" y="120328"/>
                  </a:moveTo>
                  <a:cubicBezTo>
                    <a:pt x="20282" y="120328"/>
                    <a:pt x="0" y="103568"/>
                    <a:pt x="0" y="77429"/>
                  </a:cubicBezTo>
                  <a:lnTo>
                    <a:pt x="0" y="0"/>
                  </a:lnTo>
                  <a:lnTo>
                    <a:pt x="29330" y="0"/>
                  </a:lnTo>
                  <a:lnTo>
                    <a:pt x="29330" y="76755"/>
                  </a:lnTo>
                  <a:cubicBezTo>
                    <a:pt x="29330" y="87819"/>
                    <a:pt x="35362" y="94189"/>
                    <a:pt x="45084" y="94189"/>
                  </a:cubicBezTo>
                  <a:cubicBezTo>
                    <a:pt x="54801" y="94189"/>
                    <a:pt x="61170" y="87819"/>
                    <a:pt x="61170" y="76755"/>
                  </a:cubicBezTo>
                  <a:lnTo>
                    <a:pt x="61170" y="0"/>
                  </a:lnTo>
                  <a:lnTo>
                    <a:pt x="90499" y="0"/>
                  </a:lnTo>
                  <a:lnTo>
                    <a:pt x="90499" y="77429"/>
                  </a:lnTo>
                  <a:cubicBezTo>
                    <a:pt x="90499" y="103568"/>
                    <a:pt x="69887" y="120328"/>
                    <a:pt x="45084" y="120328"/>
                  </a:cubicBezTo>
                </a:path>
              </a:pathLst>
            </a:custGeom>
            <a:solidFill>
              <a:srgbClr val="FFFFFF"/>
            </a:solidFill>
            <a:ln w="8894"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FF1DBE28-A2B5-98A6-B70F-DA64381B07EC}"/>
                </a:ext>
              </a:extLst>
            </p:cNvPr>
            <p:cNvSpPr/>
            <p:nvPr/>
          </p:nvSpPr>
          <p:spPr>
            <a:xfrm>
              <a:off x="9014897" y="1405162"/>
              <a:ext cx="89157" cy="119322"/>
            </a:xfrm>
            <a:custGeom>
              <a:avLst/>
              <a:gdLst>
                <a:gd name="connsiteX0" fmla="*/ 51953 w 89157"/>
                <a:gd name="connsiteY0" fmla="*/ 119323 h 119322"/>
                <a:gd name="connsiteX1" fmla="*/ 0 w 89157"/>
                <a:gd name="connsiteY1" fmla="*/ 119323 h 119322"/>
                <a:gd name="connsiteX2" fmla="*/ 0 w 89157"/>
                <a:gd name="connsiteY2" fmla="*/ 0 h 119322"/>
                <a:gd name="connsiteX3" fmla="*/ 49442 w 89157"/>
                <a:gd name="connsiteY3" fmla="*/ 0 h 119322"/>
                <a:gd name="connsiteX4" fmla="*/ 87483 w 89157"/>
                <a:gd name="connsiteY4" fmla="*/ 34525 h 119322"/>
                <a:gd name="connsiteX5" fmla="*/ 74413 w 89157"/>
                <a:gd name="connsiteY5" fmla="*/ 58153 h 119322"/>
                <a:gd name="connsiteX6" fmla="*/ 89157 w 89157"/>
                <a:gd name="connsiteY6" fmla="*/ 84130 h 119322"/>
                <a:gd name="connsiteX7" fmla="*/ 51953 w 89157"/>
                <a:gd name="connsiteY7" fmla="*/ 119323 h 119322"/>
                <a:gd name="connsiteX8" fmla="*/ 47600 w 89157"/>
                <a:gd name="connsiteY8" fmla="*/ 26314 h 119322"/>
                <a:gd name="connsiteX9" fmla="*/ 29330 w 89157"/>
                <a:gd name="connsiteY9" fmla="*/ 26314 h 119322"/>
                <a:gd name="connsiteX10" fmla="*/ 29330 w 89157"/>
                <a:gd name="connsiteY10" fmla="*/ 45752 h 119322"/>
                <a:gd name="connsiteX11" fmla="*/ 47600 w 89157"/>
                <a:gd name="connsiteY11" fmla="*/ 45752 h 119322"/>
                <a:gd name="connsiteX12" fmla="*/ 58154 w 89157"/>
                <a:gd name="connsiteY12" fmla="*/ 36036 h 119322"/>
                <a:gd name="connsiteX13" fmla="*/ 47600 w 89157"/>
                <a:gd name="connsiteY13" fmla="*/ 26314 h 119322"/>
                <a:gd name="connsiteX14" fmla="*/ 49105 w 89157"/>
                <a:gd name="connsiteY14" fmla="*/ 72066 h 119322"/>
                <a:gd name="connsiteX15" fmla="*/ 29330 w 89157"/>
                <a:gd name="connsiteY15" fmla="*/ 72066 h 119322"/>
                <a:gd name="connsiteX16" fmla="*/ 29330 w 89157"/>
                <a:gd name="connsiteY16" fmla="*/ 93010 h 119322"/>
                <a:gd name="connsiteX17" fmla="*/ 49105 w 89157"/>
                <a:gd name="connsiteY17" fmla="*/ 93010 h 119322"/>
                <a:gd name="connsiteX18" fmla="*/ 59833 w 89157"/>
                <a:gd name="connsiteY18" fmla="*/ 82456 h 119322"/>
                <a:gd name="connsiteX19" fmla="*/ 49105 w 89157"/>
                <a:gd name="connsiteY19" fmla="*/ 72066 h 11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157" h="119322">
                  <a:moveTo>
                    <a:pt x="51953" y="119323"/>
                  </a:moveTo>
                  <a:lnTo>
                    <a:pt x="0" y="119323"/>
                  </a:lnTo>
                  <a:lnTo>
                    <a:pt x="0" y="0"/>
                  </a:lnTo>
                  <a:lnTo>
                    <a:pt x="49442" y="0"/>
                  </a:lnTo>
                  <a:cubicBezTo>
                    <a:pt x="74245" y="0"/>
                    <a:pt x="87483" y="13912"/>
                    <a:pt x="87483" y="34525"/>
                  </a:cubicBezTo>
                  <a:cubicBezTo>
                    <a:pt x="87483" y="48100"/>
                    <a:pt x="78098" y="55643"/>
                    <a:pt x="74413" y="58153"/>
                  </a:cubicBezTo>
                  <a:cubicBezTo>
                    <a:pt x="79272" y="61175"/>
                    <a:pt x="89157" y="67370"/>
                    <a:pt x="89157" y="84130"/>
                  </a:cubicBezTo>
                  <a:cubicBezTo>
                    <a:pt x="89157" y="106921"/>
                    <a:pt x="73240" y="119323"/>
                    <a:pt x="51953" y="119323"/>
                  </a:cubicBezTo>
                  <a:moveTo>
                    <a:pt x="47600" y="26314"/>
                  </a:moveTo>
                  <a:lnTo>
                    <a:pt x="29330" y="26314"/>
                  </a:lnTo>
                  <a:lnTo>
                    <a:pt x="29330" y="45752"/>
                  </a:lnTo>
                  <a:lnTo>
                    <a:pt x="47600" y="45752"/>
                  </a:lnTo>
                  <a:cubicBezTo>
                    <a:pt x="55643" y="45752"/>
                    <a:pt x="58154" y="40726"/>
                    <a:pt x="58154" y="36036"/>
                  </a:cubicBezTo>
                  <a:cubicBezTo>
                    <a:pt x="58154" y="31341"/>
                    <a:pt x="55643" y="26314"/>
                    <a:pt x="47600" y="26314"/>
                  </a:cubicBezTo>
                  <a:moveTo>
                    <a:pt x="49105" y="72066"/>
                  </a:moveTo>
                  <a:lnTo>
                    <a:pt x="29330" y="72066"/>
                  </a:lnTo>
                  <a:lnTo>
                    <a:pt x="29330" y="93010"/>
                  </a:lnTo>
                  <a:lnTo>
                    <a:pt x="49105" y="93010"/>
                  </a:lnTo>
                  <a:cubicBezTo>
                    <a:pt x="57149" y="93010"/>
                    <a:pt x="59833" y="87483"/>
                    <a:pt x="59833" y="82456"/>
                  </a:cubicBezTo>
                  <a:cubicBezTo>
                    <a:pt x="59833" y="77430"/>
                    <a:pt x="57149" y="72066"/>
                    <a:pt x="49105" y="72066"/>
                  </a:cubicBezTo>
                </a:path>
              </a:pathLst>
            </a:custGeom>
            <a:solidFill>
              <a:srgbClr val="FFFFFF"/>
            </a:solidFill>
            <a:ln w="8894"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7292D9EE-E90E-65E3-56DD-581A72F6DF6E}"/>
                </a:ext>
              </a:extLst>
            </p:cNvPr>
            <p:cNvSpPr/>
            <p:nvPr/>
          </p:nvSpPr>
          <p:spPr>
            <a:xfrm>
              <a:off x="9122314" y="1405162"/>
              <a:ext cx="90498" cy="120327"/>
            </a:xfrm>
            <a:custGeom>
              <a:avLst/>
              <a:gdLst>
                <a:gd name="connsiteX0" fmla="*/ 45084 w 90498"/>
                <a:gd name="connsiteY0" fmla="*/ 120328 h 120327"/>
                <a:gd name="connsiteX1" fmla="*/ 0 w 90498"/>
                <a:gd name="connsiteY1" fmla="*/ 77429 h 120327"/>
                <a:gd name="connsiteX2" fmla="*/ 0 w 90498"/>
                <a:gd name="connsiteY2" fmla="*/ 0 h 120327"/>
                <a:gd name="connsiteX3" fmla="*/ 29330 w 90498"/>
                <a:gd name="connsiteY3" fmla="*/ 0 h 120327"/>
                <a:gd name="connsiteX4" fmla="*/ 29330 w 90498"/>
                <a:gd name="connsiteY4" fmla="*/ 76755 h 120327"/>
                <a:gd name="connsiteX5" fmla="*/ 45084 w 90498"/>
                <a:gd name="connsiteY5" fmla="*/ 94189 h 120327"/>
                <a:gd name="connsiteX6" fmla="*/ 61169 w 90498"/>
                <a:gd name="connsiteY6" fmla="*/ 76755 h 120327"/>
                <a:gd name="connsiteX7" fmla="*/ 61169 w 90498"/>
                <a:gd name="connsiteY7" fmla="*/ 0 h 120327"/>
                <a:gd name="connsiteX8" fmla="*/ 90498 w 90498"/>
                <a:gd name="connsiteY8" fmla="*/ 0 h 120327"/>
                <a:gd name="connsiteX9" fmla="*/ 90498 w 90498"/>
                <a:gd name="connsiteY9" fmla="*/ 77429 h 120327"/>
                <a:gd name="connsiteX10" fmla="*/ 45084 w 90498"/>
                <a:gd name="connsiteY10" fmla="*/ 120328 h 12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98" h="120327">
                  <a:moveTo>
                    <a:pt x="45084" y="120328"/>
                  </a:moveTo>
                  <a:cubicBezTo>
                    <a:pt x="20281" y="120328"/>
                    <a:pt x="0" y="103568"/>
                    <a:pt x="0" y="77429"/>
                  </a:cubicBezTo>
                  <a:lnTo>
                    <a:pt x="0" y="0"/>
                  </a:lnTo>
                  <a:lnTo>
                    <a:pt x="29330" y="0"/>
                  </a:lnTo>
                  <a:lnTo>
                    <a:pt x="29330" y="76755"/>
                  </a:lnTo>
                  <a:cubicBezTo>
                    <a:pt x="29330" y="87819"/>
                    <a:pt x="35368" y="94189"/>
                    <a:pt x="45084" y="94189"/>
                  </a:cubicBezTo>
                  <a:cubicBezTo>
                    <a:pt x="54806" y="94189"/>
                    <a:pt x="61169" y="87819"/>
                    <a:pt x="61169" y="76755"/>
                  </a:cubicBezTo>
                  <a:lnTo>
                    <a:pt x="61169" y="0"/>
                  </a:lnTo>
                  <a:lnTo>
                    <a:pt x="90498" y="0"/>
                  </a:lnTo>
                  <a:lnTo>
                    <a:pt x="90498" y="77429"/>
                  </a:lnTo>
                  <a:cubicBezTo>
                    <a:pt x="90498" y="103568"/>
                    <a:pt x="69887" y="120328"/>
                    <a:pt x="45084" y="120328"/>
                  </a:cubicBezTo>
                </a:path>
              </a:pathLst>
            </a:custGeom>
            <a:solidFill>
              <a:srgbClr val="FFFFFF"/>
            </a:solidFill>
            <a:ln w="8894"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CD3853E9-DE37-E0C4-3116-13D6EFD4F895}"/>
                </a:ext>
              </a:extLst>
            </p:cNvPr>
            <p:cNvSpPr/>
            <p:nvPr/>
          </p:nvSpPr>
          <p:spPr>
            <a:xfrm>
              <a:off x="9223697" y="1404157"/>
              <a:ext cx="91337" cy="121333"/>
            </a:xfrm>
            <a:custGeom>
              <a:avLst/>
              <a:gdLst>
                <a:gd name="connsiteX0" fmla="*/ 45249 w 91337"/>
                <a:gd name="connsiteY0" fmla="*/ 121333 h 121333"/>
                <a:gd name="connsiteX1" fmla="*/ 0 w 91337"/>
                <a:gd name="connsiteY1" fmla="*/ 105579 h 121333"/>
                <a:gd name="connsiteX2" fmla="*/ 18768 w 91337"/>
                <a:gd name="connsiteY2" fmla="*/ 86809 h 121333"/>
                <a:gd name="connsiteX3" fmla="*/ 45419 w 91337"/>
                <a:gd name="connsiteY3" fmla="*/ 95194 h 121333"/>
                <a:gd name="connsiteX4" fmla="*/ 62515 w 91337"/>
                <a:gd name="connsiteY4" fmla="*/ 84467 h 121333"/>
                <a:gd name="connsiteX5" fmla="*/ 60156 w 91337"/>
                <a:gd name="connsiteY5" fmla="*/ 77429 h 121333"/>
                <a:gd name="connsiteX6" fmla="*/ 52282 w 91337"/>
                <a:gd name="connsiteY6" fmla="*/ 74244 h 121333"/>
                <a:gd name="connsiteX7" fmla="*/ 37876 w 91337"/>
                <a:gd name="connsiteY7" fmla="*/ 72234 h 121333"/>
                <a:gd name="connsiteX8" fmla="*/ 13915 w 91337"/>
                <a:gd name="connsiteY8" fmla="*/ 61674 h 121333"/>
                <a:gd name="connsiteX9" fmla="*/ 5693 w 91337"/>
                <a:gd name="connsiteY9" fmla="*/ 37709 h 121333"/>
                <a:gd name="connsiteX10" fmla="*/ 49270 w 91337"/>
                <a:gd name="connsiteY10" fmla="*/ 0 h 121333"/>
                <a:gd name="connsiteX11" fmla="*/ 89488 w 91337"/>
                <a:gd name="connsiteY11" fmla="*/ 14243 h 121333"/>
                <a:gd name="connsiteX12" fmla="*/ 71059 w 91337"/>
                <a:gd name="connsiteY12" fmla="*/ 32682 h 121333"/>
                <a:gd name="connsiteX13" fmla="*/ 48430 w 91337"/>
                <a:gd name="connsiteY13" fmla="*/ 25639 h 121333"/>
                <a:gd name="connsiteX14" fmla="*/ 34024 w 91337"/>
                <a:gd name="connsiteY14" fmla="*/ 36704 h 121333"/>
                <a:gd name="connsiteX15" fmla="*/ 36365 w 91337"/>
                <a:gd name="connsiteY15" fmla="*/ 42231 h 121333"/>
                <a:gd name="connsiteX16" fmla="*/ 44578 w 91337"/>
                <a:gd name="connsiteY16" fmla="*/ 45752 h 121333"/>
                <a:gd name="connsiteX17" fmla="*/ 58994 w 91337"/>
                <a:gd name="connsiteY17" fmla="*/ 47763 h 121333"/>
                <a:gd name="connsiteX18" fmla="*/ 82454 w 91337"/>
                <a:gd name="connsiteY18" fmla="*/ 57653 h 121333"/>
                <a:gd name="connsiteX19" fmla="*/ 91338 w 91337"/>
                <a:gd name="connsiteY19" fmla="*/ 83798 h 121333"/>
                <a:gd name="connsiteX20" fmla="*/ 45249 w 91337"/>
                <a:gd name="connsiteY20" fmla="*/ 121333 h 12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337" h="121333">
                  <a:moveTo>
                    <a:pt x="45249" y="121333"/>
                  </a:moveTo>
                  <a:cubicBezTo>
                    <a:pt x="26981" y="121333"/>
                    <a:pt x="12065" y="117980"/>
                    <a:pt x="0" y="105579"/>
                  </a:cubicBezTo>
                  <a:lnTo>
                    <a:pt x="18768" y="86809"/>
                  </a:lnTo>
                  <a:cubicBezTo>
                    <a:pt x="24970" y="93015"/>
                    <a:pt x="35865" y="95194"/>
                    <a:pt x="45419" y="95194"/>
                  </a:cubicBezTo>
                  <a:cubicBezTo>
                    <a:pt x="56983" y="95194"/>
                    <a:pt x="62515" y="91336"/>
                    <a:pt x="62515" y="84467"/>
                  </a:cubicBezTo>
                  <a:cubicBezTo>
                    <a:pt x="62515" y="81613"/>
                    <a:pt x="61836" y="79272"/>
                    <a:pt x="60156" y="77429"/>
                  </a:cubicBezTo>
                  <a:cubicBezTo>
                    <a:pt x="58654" y="75918"/>
                    <a:pt x="56134" y="74745"/>
                    <a:pt x="52282" y="74244"/>
                  </a:cubicBezTo>
                  <a:lnTo>
                    <a:pt x="37876" y="72234"/>
                  </a:lnTo>
                  <a:cubicBezTo>
                    <a:pt x="27321" y="70723"/>
                    <a:pt x="19268" y="67207"/>
                    <a:pt x="13915" y="61674"/>
                  </a:cubicBezTo>
                  <a:cubicBezTo>
                    <a:pt x="8374" y="55974"/>
                    <a:pt x="5693" y="47932"/>
                    <a:pt x="5693" y="37709"/>
                  </a:cubicBezTo>
                  <a:cubicBezTo>
                    <a:pt x="5693" y="15922"/>
                    <a:pt x="22128" y="0"/>
                    <a:pt x="49270" y="0"/>
                  </a:cubicBezTo>
                  <a:cubicBezTo>
                    <a:pt x="66367" y="0"/>
                    <a:pt x="79264" y="4021"/>
                    <a:pt x="89488" y="14243"/>
                  </a:cubicBezTo>
                  <a:lnTo>
                    <a:pt x="71059" y="32682"/>
                  </a:lnTo>
                  <a:cubicBezTo>
                    <a:pt x="63516" y="25139"/>
                    <a:pt x="53632" y="25639"/>
                    <a:pt x="48430" y="25639"/>
                  </a:cubicBezTo>
                  <a:cubicBezTo>
                    <a:pt x="38206" y="25639"/>
                    <a:pt x="34024" y="31509"/>
                    <a:pt x="34024" y="36704"/>
                  </a:cubicBezTo>
                  <a:cubicBezTo>
                    <a:pt x="34024" y="38209"/>
                    <a:pt x="34524" y="40388"/>
                    <a:pt x="36365" y="42231"/>
                  </a:cubicBezTo>
                  <a:cubicBezTo>
                    <a:pt x="37876" y="43741"/>
                    <a:pt x="40387" y="45252"/>
                    <a:pt x="44578" y="45752"/>
                  </a:cubicBezTo>
                  <a:lnTo>
                    <a:pt x="58994" y="47763"/>
                  </a:lnTo>
                  <a:cubicBezTo>
                    <a:pt x="69719" y="49273"/>
                    <a:pt x="77423" y="52626"/>
                    <a:pt x="82454" y="57653"/>
                  </a:cubicBezTo>
                  <a:cubicBezTo>
                    <a:pt x="88817" y="63854"/>
                    <a:pt x="91338" y="72733"/>
                    <a:pt x="91338" y="83798"/>
                  </a:cubicBezTo>
                  <a:cubicBezTo>
                    <a:pt x="91338" y="108096"/>
                    <a:pt x="70389" y="121333"/>
                    <a:pt x="45249" y="121333"/>
                  </a:cubicBezTo>
                </a:path>
              </a:pathLst>
            </a:custGeom>
            <a:solidFill>
              <a:srgbClr val="FFFFFF"/>
            </a:solidFill>
            <a:ln w="8894" cap="flat">
              <a:noFill/>
              <a:prstDash val="solid"/>
              <a:miter/>
            </a:ln>
          </p:spPr>
          <p:txBody>
            <a:bodyPr rtlCol="0" anchor="ctr"/>
            <a:lstStyle/>
            <a:p>
              <a:endParaRPr lang="de-DE"/>
            </a:p>
          </p:txBody>
        </p:sp>
      </p:grpSp>
      <p:pic>
        <p:nvPicPr>
          <p:cNvPr id="4" name="Grafik 3">
            <a:extLst>
              <a:ext uri="{FF2B5EF4-FFF2-40B4-BE49-F238E27FC236}">
                <a16:creationId xmlns:a16="http://schemas.microsoft.com/office/drawing/2014/main" id="{AF3291EB-E2D7-6181-572F-DE327E79C4CD}"/>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7347" r="57531" b="50223"/>
          <a:stretch/>
        </p:blipFill>
        <p:spPr>
          <a:xfrm>
            <a:off x="8387913" y="2356690"/>
            <a:ext cx="3804087" cy="4501309"/>
          </a:xfrm>
          <a:prstGeom prst="rect">
            <a:avLst/>
          </a:prstGeom>
        </p:spPr>
      </p:pic>
      <p:sp>
        <p:nvSpPr>
          <p:cNvPr id="7" name="Textplatzhalter 4">
            <a:extLst>
              <a:ext uri="{FF2B5EF4-FFF2-40B4-BE49-F238E27FC236}">
                <a16:creationId xmlns:a16="http://schemas.microsoft.com/office/drawing/2014/main" id="{64A5FAD1-5CAF-CB2F-F2F0-D167808AB805}"/>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3"/>
            </a:pPr>
            <a:r>
              <a:rPr lang="de-DE" sz="1000" spc="80" dirty="0">
                <a:latin typeface="Allianz Neo" panose="020B0504020203020204" pitchFamily="34" charset="0"/>
              </a:rPr>
              <a:t>Allianz – Seit mehr als 130 Jahren Ihre vertrauensvolle und solvente Partnerschaft</a:t>
            </a:r>
          </a:p>
        </p:txBody>
      </p:sp>
    </p:spTree>
    <p:extLst>
      <p:ext uri="{BB962C8B-B14F-4D97-AF65-F5344CB8AC3E}">
        <p14:creationId xmlns:p14="http://schemas.microsoft.com/office/powerpoint/2010/main" val="1775352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97F6C9C8-D463-411D-9503-4C2FD7D464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1998" cy="6857999"/>
          </a:xfrm>
          <a:prstGeom prst="rect">
            <a:avLst/>
          </a:prstGeom>
        </p:spPr>
      </p:pic>
      <p:sp>
        <p:nvSpPr>
          <p:cNvPr id="7" name="Foliennummernplatzhalter 6">
            <a:extLst>
              <a:ext uri="{FF2B5EF4-FFF2-40B4-BE49-F238E27FC236}">
                <a16:creationId xmlns:a16="http://schemas.microsoft.com/office/drawing/2014/main" id="{DAC6EBC0-F5E0-457B-8494-D7EA76726BD2}"/>
              </a:ext>
            </a:extLst>
          </p:cNvPr>
          <p:cNvSpPr>
            <a:spLocks noGrp="1"/>
          </p:cNvSpPr>
          <p:nvPr>
            <p:ph type="sldNum" sz="quarter" idx="16"/>
          </p:nvPr>
        </p:nvSpPr>
        <p:spPr>
          <a:xfrm>
            <a:off x="11443580" y="6372000"/>
            <a:ext cx="268995" cy="144000"/>
          </a:xfrm>
        </p:spPr>
        <p:txBody>
          <a:bodyPr/>
          <a:lstStyle/>
          <a:p>
            <a:fld id="{0F96B16C-3F5F-44BC-AFCC-8CBCBD90898D}" type="slidenum">
              <a:rPr lang="en-US" smtClean="0"/>
              <a:pPr/>
              <a:t>27</a:t>
            </a:fld>
            <a:endParaRPr lang="en-US" dirty="0"/>
          </a:p>
        </p:txBody>
      </p:sp>
      <p:pic>
        <p:nvPicPr>
          <p:cNvPr id="2" name="Grafik 1">
            <a:extLst>
              <a:ext uri="{FF2B5EF4-FFF2-40B4-BE49-F238E27FC236}">
                <a16:creationId xmlns:a16="http://schemas.microsoft.com/office/drawing/2014/main" id="{DD5A3B56-6336-2375-1B1F-4C7599DC71E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92000" y="504000"/>
            <a:ext cx="1017998" cy="252000"/>
          </a:xfrm>
          <a:prstGeom prst="rect">
            <a:avLst/>
          </a:prstGeom>
        </p:spPr>
      </p:pic>
      <p:sp>
        <p:nvSpPr>
          <p:cNvPr id="6" name="Textfeld 5">
            <a:extLst>
              <a:ext uri="{FF2B5EF4-FFF2-40B4-BE49-F238E27FC236}">
                <a16:creationId xmlns:a16="http://schemas.microsoft.com/office/drawing/2014/main" id="{287CCC13-2C7F-6E3B-2107-ACACDCA8A05B}"/>
              </a:ext>
            </a:extLst>
          </p:cNvPr>
          <p:cNvSpPr txBox="1"/>
          <p:nvPr/>
        </p:nvSpPr>
        <p:spPr>
          <a:xfrm>
            <a:off x="479424" y="1342054"/>
            <a:ext cx="9324975" cy="2769989"/>
          </a:xfrm>
          <a:prstGeom prst="rect">
            <a:avLst/>
          </a:prstGeom>
          <a:noFill/>
        </p:spPr>
        <p:txBody>
          <a:bodyPr wrap="square" lIns="0" tIns="0" rIns="0" bIns="0">
            <a:spAutoFit/>
          </a:bodyPr>
          <a:lstStyle/>
          <a:p>
            <a:pPr marL="889000" indent="-889000" algn="l">
              <a:lnSpc>
                <a:spcPts val="7200"/>
              </a:lnSpc>
              <a:buFont typeface="+mj-lt"/>
              <a:buAutoNum type="arabicPeriod" startAt="4"/>
            </a:pPr>
            <a:r>
              <a:rPr lang="de-DE" sz="6600" noProof="0" dirty="0">
                <a:latin typeface="Allianz Neo" panose="020B0504020203020204" pitchFamily="34" charset="0"/>
              </a:rPr>
              <a:t>Gute Voraussetzungen für das MidCorp-Geschäft</a:t>
            </a:r>
          </a:p>
        </p:txBody>
      </p:sp>
      <p:pic>
        <p:nvPicPr>
          <p:cNvPr id="4" name="Grafik 3">
            <a:extLst>
              <a:ext uri="{FF2B5EF4-FFF2-40B4-BE49-F238E27FC236}">
                <a16:creationId xmlns:a16="http://schemas.microsoft.com/office/drawing/2014/main" id="{0FD0D476-EA8B-D14F-8CEF-0D4C79FE92F3}"/>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r="13207" b="24240"/>
          <a:stretch/>
        </p:blipFill>
        <p:spPr>
          <a:xfrm>
            <a:off x="479425" y="3424334"/>
            <a:ext cx="11712575" cy="3433665"/>
          </a:xfrm>
          <a:prstGeom prst="rect">
            <a:avLst/>
          </a:prstGeom>
        </p:spPr>
      </p:pic>
    </p:spTree>
    <p:extLst>
      <p:ext uri="{BB962C8B-B14F-4D97-AF65-F5344CB8AC3E}">
        <p14:creationId xmlns:p14="http://schemas.microsoft.com/office/powerpoint/2010/main" val="2250653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hteck 61">
            <a:extLst>
              <a:ext uri="{FF2B5EF4-FFF2-40B4-BE49-F238E27FC236}">
                <a16:creationId xmlns:a16="http://schemas.microsoft.com/office/drawing/2014/main" id="{B034041C-BA7B-ADE2-0566-9D5EF2D0AB92}"/>
              </a:ext>
            </a:extLst>
          </p:cNvPr>
          <p:cNvSpPr/>
          <p:nvPr/>
        </p:nvSpPr>
        <p:spPr>
          <a:xfrm>
            <a:off x="0" y="0"/>
            <a:ext cx="7896225" cy="6858000"/>
          </a:xfrm>
          <a:prstGeom prst="rect">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latin typeface="Allianz Neo" panose="020B0504020203020204" pitchFamily="34" charset="0"/>
              </a:rPr>
              <a:pPr/>
              <a:t>28</a:t>
            </a:fld>
            <a:endParaRPr lang="de-DE" dirty="0">
              <a:latin typeface="Allianz Neo" panose="020B0504020203020204" pitchFamily="34" charset="0"/>
            </a:endParaRPr>
          </a:p>
        </p:txBody>
      </p:sp>
      <p:grpSp>
        <p:nvGrpSpPr>
          <p:cNvPr id="7" name="Gruppieren 6">
            <a:extLst>
              <a:ext uri="{FF2B5EF4-FFF2-40B4-BE49-F238E27FC236}">
                <a16:creationId xmlns:a16="http://schemas.microsoft.com/office/drawing/2014/main" id="{2B4FADDC-33DE-BACC-2C2D-517E96E5DE73}"/>
              </a:ext>
            </a:extLst>
          </p:cNvPr>
          <p:cNvGrpSpPr/>
          <p:nvPr/>
        </p:nvGrpSpPr>
        <p:grpSpPr>
          <a:xfrm>
            <a:off x="8301307" y="1356754"/>
            <a:ext cx="3266127" cy="1538883"/>
            <a:chOff x="8301307" y="2810414"/>
            <a:chExt cx="3266127" cy="1538883"/>
          </a:xfrm>
        </p:grpSpPr>
        <p:sp>
          <p:nvSpPr>
            <p:cNvPr id="8" name="Textfeld 7">
              <a:extLst>
                <a:ext uri="{FF2B5EF4-FFF2-40B4-BE49-F238E27FC236}">
                  <a16:creationId xmlns:a16="http://schemas.microsoft.com/office/drawing/2014/main" id="{DDF3FF3D-389B-01E0-FDB5-F678852BB378}"/>
                </a:ext>
              </a:extLst>
            </p:cNvPr>
            <p:cNvSpPr txBox="1"/>
            <p:nvPr/>
          </p:nvSpPr>
          <p:spPr>
            <a:xfrm>
              <a:off x="8911773" y="2810414"/>
              <a:ext cx="2655661" cy="1538883"/>
            </a:xfrm>
            <a:prstGeom prst="rect">
              <a:avLst/>
            </a:prstGeom>
            <a:noFill/>
          </p:spPr>
          <p:txBody>
            <a:bodyPr wrap="square" lIns="108000" tIns="0" rIns="0" bIns="0" rtlCol="0" anchor="t" anchorCtr="0">
              <a:spAutoFit/>
            </a:bodyPr>
            <a:lstStyle/>
            <a:p>
              <a:pPr algn="l"/>
              <a:r>
                <a:rPr kumimoji="0" lang="de-DE" sz="2000" i="0" u="none" strike="noStrike" kern="1200" cap="none" spc="0" normalizeH="0" baseline="0" noProof="0" dirty="0">
                  <a:ln>
                    <a:noFill/>
                  </a:ln>
                  <a:solidFill>
                    <a:schemeClr val="bg1"/>
                  </a:solidFill>
                  <a:effectLst/>
                  <a:uLnTx/>
                  <a:uFillTx/>
                  <a:latin typeface="Allianz Neo" panose="020B0504020203020204" pitchFamily="34" charset="0"/>
                </a:rPr>
                <a:t>Vertriebliche Unter-stützung durch Account </a:t>
              </a:r>
              <a:r>
                <a:rPr kumimoji="0" lang="de-DE" sz="2000" i="0" u="none" strike="noStrike" kern="1200" cap="none" spc="0" normalizeH="0" baseline="0" dirty="0">
                  <a:ln>
                    <a:noFill/>
                  </a:ln>
                  <a:solidFill>
                    <a:schemeClr val="bg1"/>
                  </a:solidFill>
                  <a:effectLst/>
                  <a:uLnTx/>
                  <a:uFillTx/>
                  <a:latin typeface="Allianz Neo" panose="020B0504020203020204" pitchFamily="34" charset="0"/>
                </a:rPr>
                <a:t>Management</a:t>
              </a:r>
              <a:r>
                <a:rPr kumimoji="0" lang="de-DE" sz="2000" i="0" u="none" strike="noStrike" kern="1200" cap="none" spc="0" normalizeH="0" baseline="0" noProof="0" dirty="0">
                  <a:ln>
                    <a:noFill/>
                  </a:ln>
                  <a:solidFill>
                    <a:schemeClr val="bg1"/>
                  </a:solidFill>
                  <a:effectLst/>
                  <a:uLnTx/>
                  <a:uFillTx/>
                  <a:latin typeface="Allianz Neo" panose="020B0504020203020204" pitchFamily="34" charset="0"/>
                </a:rPr>
                <a:t> und proaktives Under-writing</a:t>
              </a:r>
            </a:p>
          </p:txBody>
        </p:sp>
        <p:pic>
          <p:nvPicPr>
            <p:cNvPr id="9" name="Grafik 8">
              <a:extLst>
                <a:ext uri="{FF2B5EF4-FFF2-40B4-BE49-F238E27FC236}">
                  <a16:creationId xmlns:a16="http://schemas.microsoft.com/office/drawing/2014/main" id="{EF13FAEA-1239-971C-1EE2-BE0DE67D47E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01307" y="2897499"/>
              <a:ext cx="503999" cy="503999"/>
            </a:xfrm>
            <a:prstGeom prst="rect">
              <a:avLst/>
            </a:prstGeom>
          </p:spPr>
        </p:pic>
      </p:grpSp>
      <p:grpSp>
        <p:nvGrpSpPr>
          <p:cNvPr id="10" name="Gruppieren 9">
            <a:extLst>
              <a:ext uri="{FF2B5EF4-FFF2-40B4-BE49-F238E27FC236}">
                <a16:creationId xmlns:a16="http://schemas.microsoft.com/office/drawing/2014/main" id="{4C21DCEB-1592-F149-9835-60E32DDD6CD3}"/>
              </a:ext>
            </a:extLst>
          </p:cNvPr>
          <p:cNvGrpSpPr/>
          <p:nvPr/>
        </p:nvGrpSpPr>
        <p:grpSpPr>
          <a:xfrm>
            <a:off x="8301307" y="3214947"/>
            <a:ext cx="3256620" cy="1846659"/>
            <a:chOff x="8301307" y="4668607"/>
            <a:chExt cx="3256620" cy="1846659"/>
          </a:xfrm>
        </p:grpSpPr>
        <p:sp>
          <p:nvSpPr>
            <p:cNvPr id="11" name="Textfeld 10">
              <a:extLst>
                <a:ext uri="{FF2B5EF4-FFF2-40B4-BE49-F238E27FC236}">
                  <a16:creationId xmlns:a16="http://schemas.microsoft.com/office/drawing/2014/main" id="{EE28B75E-35C7-97D6-0AAC-9893C7939FBD}"/>
                </a:ext>
              </a:extLst>
            </p:cNvPr>
            <p:cNvSpPr txBox="1"/>
            <p:nvPr/>
          </p:nvSpPr>
          <p:spPr>
            <a:xfrm>
              <a:off x="8911137" y="4668607"/>
              <a:ext cx="2646790" cy="1846659"/>
            </a:xfrm>
            <a:prstGeom prst="rect">
              <a:avLst/>
            </a:prstGeom>
            <a:noFill/>
          </p:spPr>
          <p:txBody>
            <a:bodyPr wrap="square" lIns="108000" tIns="0" rIns="0" bIns="0" rtlCol="0" anchor="t" anchorCtr="0">
              <a:spAutoFit/>
            </a:bodyPr>
            <a:lstStyle/>
            <a:p>
              <a:r>
                <a:rPr kumimoji="0" lang="de-DE" sz="2000" i="0" u="none" strike="noStrike" kern="1200" cap="none" spc="0" normalizeH="0" baseline="0" noProof="0" dirty="0">
                  <a:ln>
                    <a:noFill/>
                  </a:ln>
                  <a:solidFill>
                    <a:srgbClr val="003781"/>
                  </a:solidFill>
                  <a:effectLst/>
                  <a:uLnTx/>
                  <a:uFillTx/>
                  <a:latin typeface="Allianz Neo" panose="020B0504020203020204" pitchFamily="34" charset="0"/>
                </a:rPr>
                <a:t>Umfassende </a:t>
              </a:r>
              <a:br>
                <a:rPr kumimoji="0" lang="de-DE" sz="2000" i="0" u="none" strike="noStrike" kern="1200" cap="none" spc="0" normalizeH="0" baseline="0" noProof="0" dirty="0">
                  <a:ln>
                    <a:noFill/>
                  </a:ln>
                  <a:solidFill>
                    <a:srgbClr val="003781"/>
                  </a:solidFill>
                  <a:effectLst/>
                  <a:uLnTx/>
                  <a:uFillTx/>
                  <a:latin typeface="Allianz Neo" panose="020B0504020203020204" pitchFamily="34" charset="0"/>
                </a:rPr>
              </a:br>
              <a:r>
                <a:rPr kumimoji="0" lang="de-DE" sz="2000" i="0" u="none" strike="noStrike" kern="1200" cap="none" spc="0" normalizeH="0" baseline="0" noProof="0" dirty="0">
                  <a:ln>
                    <a:noFill/>
                  </a:ln>
                  <a:solidFill>
                    <a:srgbClr val="003781"/>
                  </a:solidFill>
                  <a:effectLst/>
                  <a:uLnTx/>
                  <a:uFillTx/>
                  <a:latin typeface="Allianz Neo" panose="020B0504020203020204" pitchFamily="34" charset="0"/>
                </a:rPr>
                <a:t>Produktpalette </a:t>
              </a:r>
              <a:r>
                <a:rPr lang="de-DE" sz="2000" dirty="0">
                  <a:solidFill>
                    <a:srgbClr val="003781"/>
                  </a:solidFill>
                  <a:latin typeface="Allianz Neo" panose="020B0504020203020204" pitchFamily="34" charset="0"/>
                </a:rPr>
                <a:t>der </a:t>
              </a:r>
              <a:br>
                <a:rPr lang="de-DE" sz="2000" dirty="0">
                  <a:solidFill>
                    <a:srgbClr val="003781"/>
                  </a:solidFill>
                  <a:latin typeface="Allianz Neo" panose="020B0504020203020204" pitchFamily="34" charset="0"/>
                </a:rPr>
              </a:br>
              <a:r>
                <a:rPr lang="de-DE" sz="2000" dirty="0">
                  <a:solidFill>
                    <a:srgbClr val="003781"/>
                  </a:solidFill>
                  <a:latin typeface="Allianz Neo" panose="020B0504020203020204" pitchFamily="34" charset="0"/>
                </a:rPr>
                <a:t>Allianz Commercial (Allianz Versicherung,  AGCS),</a:t>
              </a:r>
              <a:r>
                <a:rPr kumimoji="0" lang="de-DE" sz="2000" i="0" u="none" strike="noStrike" kern="1200" cap="none" spc="0" normalizeH="0" baseline="0" noProof="0" dirty="0">
                  <a:ln>
                    <a:noFill/>
                  </a:ln>
                  <a:solidFill>
                    <a:srgbClr val="003781"/>
                  </a:solidFill>
                  <a:effectLst/>
                  <a:uLnTx/>
                  <a:uFillTx/>
                  <a:latin typeface="Allianz Neo" panose="020B0504020203020204" pitchFamily="34" charset="0"/>
                </a:rPr>
                <a:t> Allianz Esa </a:t>
              </a:r>
              <a:r>
                <a:rPr lang="de-DE" sz="2000" dirty="0">
                  <a:solidFill>
                    <a:srgbClr val="003781"/>
                  </a:solidFill>
                  <a:latin typeface="Allianz Neo" panose="020B0504020203020204" pitchFamily="34" charset="0"/>
                </a:rPr>
                <a:t>und Allianz</a:t>
              </a:r>
              <a:r>
                <a:rPr kumimoji="0" lang="de-DE" sz="2000" i="0" u="none" strike="noStrike" kern="1200" cap="none" spc="0" normalizeH="0" baseline="0" noProof="0" dirty="0">
                  <a:ln>
                    <a:noFill/>
                  </a:ln>
                  <a:solidFill>
                    <a:srgbClr val="003781"/>
                  </a:solidFill>
                  <a:effectLst/>
                  <a:uLnTx/>
                  <a:uFillTx/>
                  <a:latin typeface="Allianz Neo" panose="020B0504020203020204" pitchFamily="34" charset="0"/>
                </a:rPr>
                <a:t> Trade</a:t>
              </a:r>
            </a:p>
          </p:txBody>
        </p:sp>
        <p:pic>
          <p:nvPicPr>
            <p:cNvPr id="13" name="Grafik 12">
              <a:extLst>
                <a:ext uri="{FF2B5EF4-FFF2-40B4-BE49-F238E27FC236}">
                  <a16:creationId xmlns:a16="http://schemas.microsoft.com/office/drawing/2014/main" id="{9EA4D2CF-88FC-2955-69F5-A1B048F8C18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01307" y="4755692"/>
              <a:ext cx="503999" cy="503999"/>
            </a:xfrm>
            <a:prstGeom prst="rect">
              <a:avLst/>
            </a:prstGeom>
          </p:spPr>
        </p:pic>
      </p:grpSp>
      <p:sp>
        <p:nvSpPr>
          <p:cNvPr id="64" name="Inhaltsplatzhalter 5">
            <a:extLst>
              <a:ext uri="{FF2B5EF4-FFF2-40B4-BE49-F238E27FC236}">
                <a16:creationId xmlns:a16="http://schemas.microsoft.com/office/drawing/2014/main" id="{6C5E7174-45B8-745B-EC9E-4D7B01D838A2}"/>
              </a:ext>
            </a:extLst>
          </p:cNvPr>
          <p:cNvSpPr txBox="1">
            <a:spLocks/>
          </p:cNvSpPr>
          <p:nvPr/>
        </p:nvSpPr>
        <p:spPr>
          <a:xfrm>
            <a:off x="2873419" y="2377675"/>
            <a:ext cx="2149386" cy="1231106"/>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ctr"/>
            <a:r>
              <a:rPr lang="de-DE" dirty="0">
                <a:solidFill>
                  <a:srgbClr val="13A0D3"/>
                </a:solidFill>
                <a:latin typeface="Allianz Neo" panose="020B0504020203020204" pitchFamily="34" charset="0"/>
              </a:rPr>
              <a:t>Mid</a:t>
            </a:r>
            <a:r>
              <a:rPr lang="de-DE" dirty="0">
                <a:solidFill>
                  <a:srgbClr val="00B0F0"/>
                </a:solidFill>
                <a:latin typeface="Allianz Neo" panose="020B0504020203020204" pitchFamily="34" charset="0"/>
              </a:rPr>
              <a:t>C</a:t>
            </a:r>
            <a:r>
              <a:rPr lang="de-DE" dirty="0">
                <a:solidFill>
                  <a:srgbClr val="13A0D3"/>
                </a:solidFill>
                <a:latin typeface="Allianz Neo" panose="020B0504020203020204" pitchFamily="34" charset="0"/>
              </a:rPr>
              <a:t>orp</a:t>
            </a:r>
            <a:br>
              <a:rPr lang="de-DE" dirty="0">
                <a:latin typeface="Allianz Neo" panose="020B0504020203020204" pitchFamily="34" charset="0"/>
              </a:rPr>
            </a:br>
            <a:r>
              <a:rPr lang="de-DE" b="0" dirty="0">
                <a:solidFill>
                  <a:schemeClr val="tx1"/>
                </a:solidFill>
                <a:latin typeface="Allianz Neo" panose="020B0504020203020204" pitchFamily="34" charset="0"/>
              </a:rPr>
              <a:t>ist die Basis für Stabilität im Bestand und schafft Chancen zum Bestandsausbau</a:t>
            </a:r>
            <a:endParaRPr lang="de-DE" b="0" dirty="0">
              <a:solidFill>
                <a:schemeClr val="tx1"/>
              </a:solidFill>
              <a:latin typeface="Allianz Neo" panose="020B0504020203020204" pitchFamily="34" charset="0"/>
              <a:cs typeface="Arial"/>
            </a:endParaRPr>
          </a:p>
        </p:txBody>
      </p:sp>
      <p:sp>
        <p:nvSpPr>
          <p:cNvPr id="65" name="Textfeld 64">
            <a:extLst>
              <a:ext uri="{FF2B5EF4-FFF2-40B4-BE49-F238E27FC236}">
                <a16:creationId xmlns:a16="http://schemas.microsoft.com/office/drawing/2014/main" id="{4F613306-C15E-F70E-B14D-2D0AF864A028}"/>
              </a:ext>
            </a:extLst>
          </p:cNvPr>
          <p:cNvSpPr txBox="1"/>
          <p:nvPr/>
        </p:nvSpPr>
        <p:spPr>
          <a:xfrm>
            <a:off x="536339" y="3069773"/>
            <a:ext cx="1787425" cy="539942"/>
          </a:xfrm>
          <a:prstGeom prst="rect">
            <a:avLst/>
          </a:prstGeom>
          <a:noFill/>
        </p:spPr>
        <p:txBody>
          <a:bodyPr wrap="square" lIns="0" tIns="108000" rIns="0" bIns="0">
            <a:spAutoFit/>
          </a:bodyPr>
          <a:lstStyle/>
          <a:p>
            <a:pPr marL="0" marR="0" lvl="0" indent="0" algn="ctr" defTabSz="967710" rtl="0" eaLnBrk="1" fontAlgn="auto" latinLnBrk="0" hangingPunct="1">
              <a:lnSpc>
                <a:spcPct val="100000"/>
              </a:lnSpc>
              <a:spcBef>
                <a:spcPts val="0"/>
              </a:spcBef>
              <a:spcAft>
                <a:spcPts val="600"/>
              </a:spcAft>
              <a:buClrTx/>
              <a:buSzTx/>
              <a:buFont typeface="+mj-lt"/>
              <a:buNone/>
              <a:tabLst/>
              <a:defRPr/>
            </a:pPr>
            <a:r>
              <a:rPr kumimoji="0" lang="de-DE" sz="1400" b="0" i="0" u="none" strike="noStrike" kern="1200" cap="none" spc="0" normalizeH="0" baseline="0" dirty="0">
                <a:ln>
                  <a:noFill/>
                </a:ln>
                <a:effectLst/>
                <a:uLnTx/>
                <a:uFillTx/>
                <a:latin typeface="Allianz Neo" panose="020B0504020203020204" pitchFamily="34" charset="0"/>
              </a:rPr>
              <a:t>Hohes Markt- und Vertriebspotenzial</a:t>
            </a:r>
          </a:p>
        </p:txBody>
      </p:sp>
      <p:sp>
        <p:nvSpPr>
          <p:cNvPr id="66" name="Textfeld 65">
            <a:extLst>
              <a:ext uri="{FF2B5EF4-FFF2-40B4-BE49-F238E27FC236}">
                <a16:creationId xmlns:a16="http://schemas.microsoft.com/office/drawing/2014/main" id="{FE644DEF-B962-EA82-FD16-FFFA5391B7A6}"/>
              </a:ext>
            </a:extLst>
          </p:cNvPr>
          <p:cNvSpPr txBox="1"/>
          <p:nvPr/>
        </p:nvSpPr>
        <p:spPr>
          <a:xfrm>
            <a:off x="906169" y="5042399"/>
            <a:ext cx="1787425" cy="539942"/>
          </a:xfrm>
          <a:prstGeom prst="rect">
            <a:avLst/>
          </a:prstGeom>
          <a:noFill/>
        </p:spPr>
        <p:txBody>
          <a:bodyPr wrap="square" lIns="0" tIns="108000" rIns="0" bIns="0">
            <a:spAutoFit/>
          </a:bodyPr>
          <a:lstStyle/>
          <a:p>
            <a:pPr marL="0" marR="0" lvl="0" indent="0" algn="ctr" defTabSz="967710" rtl="0" eaLnBrk="1" fontAlgn="auto" latinLnBrk="0" hangingPunct="1">
              <a:lnSpc>
                <a:spcPct val="100000"/>
              </a:lnSpc>
              <a:spcBef>
                <a:spcPts val="0"/>
              </a:spcBef>
              <a:spcAft>
                <a:spcPts val="600"/>
              </a:spcAft>
              <a:buClrTx/>
              <a:buSzTx/>
              <a:buFont typeface="+mj-lt"/>
              <a:buNone/>
              <a:tabLst/>
              <a:defRPr/>
            </a:pPr>
            <a:r>
              <a:rPr kumimoji="0" lang="de-DE" sz="1400" b="0" i="0" u="none" strike="noStrike" kern="1200" cap="none" spc="0" normalizeH="0" baseline="0" dirty="0">
                <a:ln>
                  <a:noFill/>
                </a:ln>
                <a:effectLst/>
                <a:uLnTx/>
                <a:uFillTx/>
                <a:latin typeface="Allianz Neo" panose="020B0504020203020204" pitchFamily="34" charset="0"/>
              </a:rPr>
              <a:t>Allianz – starke Marke, starke Partnerschaft</a:t>
            </a:r>
          </a:p>
        </p:txBody>
      </p:sp>
      <p:sp>
        <p:nvSpPr>
          <p:cNvPr id="68" name="Textfeld 67">
            <a:extLst>
              <a:ext uri="{FF2B5EF4-FFF2-40B4-BE49-F238E27FC236}">
                <a16:creationId xmlns:a16="http://schemas.microsoft.com/office/drawing/2014/main" id="{E5AE968E-3A1F-7342-ABA9-279BBB068CF8}"/>
              </a:ext>
            </a:extLst>
          </p:cNvPr>
          <p:cNvSpPr txBox="1"/>
          <p:nvPr/>
        </p:nvSpPr>
        <p:spPr>
          <a:xfrm>
            <a:off x="5202287" y="5042399"/>
            <a:ext cx="1787425" cy="539942"/>
          </a:xfrm>
          <a:prstGeom prst="rect">
            <a:avLst/>
          </a:prstGeom>
          <a:noFill/>
        </p:spPr>
        <p:txBody>
          <a:bodyPr wrap="square" lIns="0" tIns="108000" rIns="0" bIns="0">
            <a:spAutoFit/>
          </a:bodyPr>
          <a:lstStyle/>
          <a:p>
            <a:pPr marL="0" marR="0" lvl="0" indent="0" algn="ctr" defTabSz="967710" rtl="0" eaLnBrk="1" fontAlgn="auto" latinLnBrk="0" hangingPunct="1">
              <a:lnSpc>
                <a:spcPct val="100000"/>
              </a:lnSpc>
              <a:spcBef>
                <a:spcPts val="0"/>
              </a:spcBef>
              <a:spcAft>
                <a:spcPts val="600"/>
              </a:spcAft>
              <a:buClrTx/>
              <a:buSzTx/>
              <a:buFont typeface="+mj-lt"/>
              <a:buNone/>
              <a:tabLst/>
              <a:defRPr/>
            </a:pPr>
            <a:r>
              <a:rPr kumimoji="0" lang="de-DE" sz="1400" b="0" i="0" u="none" strike="noStrike" kern="1200" cap="none" spc="0" normalizeH="0" baseline="0" dirty="0">
                <a:ln>
                  <a:noFill/>
                </a:ln>
                <a:effectLst/>
                <a:uLnTx/>
                <a:uFillTx/>
                <a:latin typeface="Allianz Neo" panose="020B0504020203020204" pitchFamily="34" charset="0"/>
              </a:rPr>
              <a:t>Von Unternehmer </a:t>
            </a:r>
            <a:br>
              <a:rPr kumimoji="0" lang="de-DE" sz="1400" b="0" i="0" u="none" strike="noStrike" kern="1200" cap="none" spc="0" normalizeH="0" baseline="0" dirty="0">
                <a:ln>
                  <a:noFill/>
                </a:ln>
                <a:effectLst/>
                <a:uLnTx/>
                <a:uFillTx/>
                <a:latin typeface="Allianz Neo" panose="020B0504020203020204" pitchFamily="34" charset="0"/>
              </a:rPr>
            </a:br>
            <a:r>
              <a:rPr kumimoji="0" lang="de-DE" sz="1400" b="0" i="0" u="none" strike="noStrike" kern="1200" cap="none" spc="0" normalizeH="0" baseline="0" dirty="0">
                <a:ln>
                  <a:noFill/>
                </a:ln>
                <a:effectLst/>
                <a:uLnTx/>
                <a:uFillTx/>
                <a:latin typeface="Allianz Neo" panose="020B0504020203020204" pitchFamily="34" charset="0"/>
              </a:rPr>
              <a:t>zu Unternehmer</a:t>
            </a:r>
          </a:p>
        </p:txBody>
      </p:sp>
      <p:sp>
        <p:nvSpPr>
          <p:cNvPr id="69" name="Textfeld 68">
            <a:extLst>
              <a:ext uri="{FF2B5EF4-FFF2-40B4-BE49-F238E27FC236}">
                <a16:creationId xmlns:a16="http://schemas.microsoft.com/office/drawing/2014/main" id="{026D9E8C-D481-9B97-D29D-0A012CDBCB5E}"/>
              </a:ext>
            </a:extLst>
          </p:cNvPr>
          <p:cNvSpPr txBox="1"/>
          <p:nvPr/>
        </p:nvSpPr>
        <p:spPr>
          <a:xfrm>
            <a:off x="5576900" y="3069773"/>
            <a:ext cx="1787425" cy="539942"/>
          </a:xfrm>
          <a:prstGeom prst="rect">
            <a:avLst/>
          </a:prstGeom>
          <a:noFill/>
        </p:spPr>
        <p:txBody>
          <a:bodyPr wrap="square" lIns="0" tIns="108000" rIns="0" bIns="0">
            <a:spAutoFit/>
          </a:bodyPr>
          <a:lstStyle/>
          <a:p>
            <a:pPr marL="0" marR="0" lvl="0" indent="0" algn="ctr" defTabSz="967710" rtl="0" eaLnBrk="1" fontAlgn="auto" latinLnBrk="0" hangingPunct="1">
              <a:lnSpc>
                <a:spcPct val="100000"/>
              </a:lnSpc>
              <a:spcBef>
                <a:spcPts val="0"/>
              </a:spcBef>
              <a:spcAft>
                <a:spcPts val="600"/>
              </a:spcAft>
              <a:buClrTx/>
              <a:buSzTx/>
              <a:buFont typeface="+mj-lt"/>
              <a:buNone/>
              <a:tabLst/>
              <a:defRPr/>
            </a:pPr>
            <a:r>
              <a:rPr kumimoji="0" lang="de-DE" sz="1400" b="0" i="0" u="none" strike="noStrike" kern="1200" cap="none" spc="0" normalizeH="0" baseline="0" dirty="0">
                <a:ln>
                  <a:noFill/>
                </a:ln>
                <a:effectLst/>
                <a:uLnTx/>
                <a:uFillTx/>
                <a:latin typeface="Allianz Neo" panose="020B0504020203020204" pitchFamily="34" charset="0"/>
              </a:rPr>
              <a:t>Top-Produkte und </a:t>
            </a:r>
            <a:br>
              <a:rPr kumimoji="0" lang="de-DE" sz="1400" b="0" i="0" u="none" strike="noStrike" kern="1200" cap="none" spc="0" normalizeH="0" baseline="0" dirty="0">
                <a:ln>
                  <a:noFill/>
                </a:ln>
                <a:effectLst/>
                <a:uLnTx/>
                <a:uFillTx/>
                <a:latin typeface="Allianz Neo" panose="020B0504020203020204" pitchFamily="34" charset="0"/>
              </a:rPr>
            </a:br>
            <a:r>
              <a:rPr kumimoji="0" lang="de-DE" sz="1400" b="0" i="0" u="none" strike="noStrike" kern="1200" cap="none" spc="0" normalizeH="0" baseline="0" dirty="0">
                <a:ln>
                  <a:noFill/>
                </a:ln>
                <a:effectLst/>
                <a:uLnTx/>
                <a:uFillTx/>
                <a:latin typeface="Allianz Neo" panose="020B0504020203020204" pitchFamily="34" charset="0"/>
              </a:rPr>
              <a:t>finanzielle Stärke</a:t>
            </a:r>
          </a:p>
        </p:txBody>
      </p:sp>
      <p:sp>
        <p:nvSpPr>
          <p:cNvPr id="70" name="Oval 69">
            <a:extLst>
              <a:ext uri="{FF2B5EF4-FFF2-40B4-BE49-F238E27FC236}">
                <a16:creationId xmlns:a16="http://schemas.microsoft.com/office/drawing/2014/main" id="{3762B4FE-32D1-DC5B-1A52-CB330ABFAA58}"/>
              </a:ext>
            </a:extLst>
          </p:cNvPr>
          <p:cNvSpPr/>
          <p:nvPr/>
        </p:nvSpPr>
        <p:spPr>
          <a:xfrm>
            <a:off x="2706611" y="1751727"/>
            <a:ext cx="2483002" cy="248300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cxnSp>
        <p:nvCxnSpPr>
          <p:cNvPr id="71" name="Gerade Verbindung 70">
            <a:extLst>
              <a:ext uri="{FF2B5EF4-FFF2-40B4-BE49-F238E27FC236}">
                <a16:creationId xmlns:a16="http://schemas.microsoft.com/office/drawing/2014/main" id="{4E3318C7-D550-F966-06EB-8BEB4665D677}"/>
              </a:ext>
            </a:extLst>
          </p:cNvPr>
          <p:cNvCxnSpPr>
            <a:cxnSpLocks/>
          </p:cNvCxnSpPr>
          <p:nvPr/>
        </p:nvCxnSpPr>
        <p:spPr>
          <a:xfrm>
            <a:off x="1430051" y="2491486"/>
            <a:ext cx="1276560" cy="3287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Grafik 71">
            <a:extLst>
              <a:ext uri="{FF2B5EF4-FFF2-40B4-BE49-F238E27FC236}">
                <a16:creationId xmlns:a16="http://schemas.microsoft.com/office/drawing/2014/main" id="{187610B5-FD87-3CD7-D123-7D8F0FC72F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4051" y="1915486"/>
            <a:ext cx="1152000" cy="1152000"/>
          </a:xfrm>
          <a:prstGeom prst="rect">
            <a:avLst/>
          </a:prstGeom>
          <a:ln w="31750">
            <a:noFill/>
          </a:ln>
        </p:spPr>
      </p:pic>
      <p:cxnSp>
        <p:nvCxnSpPr>
          <p:cNvPr id="73" name="Gerade Verbindung 72">
            <a:extLst>
              <a:ext uri="{FF2B5EF4-FFF2-40B4-BE49-F238E27FC236}">
                <a16:creationId xmlns:a16="http://schemas.microsoft.com/office/drawing/2014/main" id="{7B73725D-414F-9014-6D42-ABDEDAC18694}"/>
              </a:ext>
            </a:extLst>
          </p:cNvPr>
          <p:cNvCxnSpPr>
            <a:cxnSpLocks/>
          </p:cNvCxnSpPr>
          <p:nvPr/>
        </p:nvCxnSpPr>
        <p:spPr>
          <a:xfrm flipH="1">
            <a:off x="5185006" y="2491486"/>
            <a:ext cx="1276560" cy="3287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a:extLst>
              <a:ext uri="{FF2B5EF4-FFF2-40B4-BE49-F238E27FC236}">
                <a16:creationId xmlns:a16="http://schemas.microsoft.com/office/drawing/2014/main" id="{AD5276ED-3CF1-B682-86F3-B65D34D33F2E}"/>
              </a:ext>
            </a:extLst>
          </p:cNvPr>
          <p:cNvCxnSpPr/>
          <p:nvPr/>
        </p:nvCxnSpPr>
        <p:spPr>
          <a:xfrm flipV="1">
            <a:off x="1799881" y="3669151"/>
            <a:ext cx="1073538" cy="7880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6" name="Grafik 75">
            <a:extLst>
              <a:ext uri="{FF2B5EF4-FFF2-40B4-BE49-F238E27FC236}">
                <a16:creationId xmlns:a16="http://schemas.microsoft.com/office/drawing/2014/main" id="{CA8A93B1-687C-34FC-439A-CC8178DF950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223881" y="3881161"/>
            <a:ext cx="1152000" cy="1152000"/>
          </a:xfrm>
          <a:prstGeom prst="rect">
            <a:avLst/>
          </a:prstGeom>
          <a:ln w="31750">
            <a:noFill/>
          </a:ln>
        </p:spPr>
      </p:pic>
      <p:cxnSp>
        <p:nvCxnSpPr>
          <p:cNvPr id="77" name="Gerade Verbindung 76">
            <a:extLst>
              <a:ext uri="{FF2B5EF4-FFF2-40B4-BE49-F238E27FC236}">
                <a16:creationId xmlns:a16="http://schemas.microsoft.com/office/drawing/2014/main" id="{7F516518-A4A0-AAAE-B547-196E053526A8}"/>
              </a:ext>
            </a:extLst>
          </p:cNvPr>
          <p:cNvCxnSpPr>
            <a:cxnSpLocks/>
          </p:cNvCxnSpPr>
          <p:nvPr/>
        </p:nvCxnSpPr>
        <p:spPr>
          <a:xfrm flipH="1" flipV="1">
            <a:off x="4983230" y="3669151"/>
            <a:ext cx="1073538" cy="7880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8" name="Grafik 77">
            <a:extLst>
              <a:ext uri="{FF2B5EF4-FFF2-40B4-BE49-F238E27FC236}">
                <a16:creationId xmlns:a16="http://schemas.microsoft.com/office/drawing/2014/main" id="{0E4F3A41-CB1C-BDBB-1CCF-4B68DCCCD2C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519999" y="3881161"/>
            <a:ext cx="1152000" cy="1152000"/>
          </a:xfrm>
          <a:prstGeom prst="rect">
            <a:avLst/>
          </a:prstGeom>
          <a:ln w="31750">
            <a:noFill/>
          </a:ln>
        </p:spPr>
      </p:pic>
      <p:sp>
        <p:nvSpPr>
          <p:cNvPr id="81" name="Oval 80">
            <a:extLst>
              <a:ext uri="{FF2B5EF4-FFF2-40B4-BE49-F238E27FC236}">
                <a16:creationId xmlns:a16="http://schemas.microsoft.com/office/drawing/2014/main" id="{0C4FFE30-68A3-5DA7-D48E-6142277F294C}"/>
              </a:ext>
            </a:extLst>
          </p:cNvPr>
          <p:cNvSpPr/>
          <p:nvPr/>
        </p:nvSpPr>
        <p:spPr>
          <a:xfrm>
            <a:off x="859061" y="1913198"/>
            <a:ext cx="1154287" cy="115428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82" name="Oval 81">
            <a:extLst>
              <a:ext uri="{FF2B5EF4-FFF2-40B4-BE49-F238E27FC236}">
                <a16:creationId xmlns:a16="http://schemas.microsoft.com/office/drawing/2014/main" id="{20D343A8-B7E6-2E9B-B2FF-9F084894AF0C}"/>
              </a:ext>
            </a:extLst>
          </p:cNvPr>
          <p:cNvSpPr/>
          <p:nvPr/>
        </p:nvSpPr>
        <p:spPr>
          <a:xfrm>
            <a:off x="1215196" y="3886377"/>
            <a:ext cx="1154287" cy="115428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83" name="Oval 82">
            <a:extLst>
              <a:ext uri="{FF2B5EF4-FFF2-40B4-BE49-F238E27FC236}">
                <a16:creationId xmlns:a16="http://schemas.microsoft.com/office/drawing/2014/main" id="{7374B348-30E1-FCC2-639C-6E29EA8DA171}"/>
              </a:ext>
            </a:extLst>
          </p:cNvPr>
          <p:cNvSpPr/>
          <p:nvPr/>
        </p:nvSpPr>
        <p:spPr>
          <a:xfrm>
            <a:off x="5509222" y="3880017"/>
            <a:ext cx="1154287" cy="115428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84" name="Oval 83">
            <a:extLst>
              <a:ext uri="{FF2B5EF4-FFF2-40B4-BE49-F238E27FC236}">
                <a16:creationId xmlns:a16="http://schemas.microsoft.com/office/drawing/2014/main" id="{6863C391-930B-F092-D5F8-CC3139396EA5}"/>
              </a:ext>
            </a:extLst>
          </p:cNvPr>
          <p:cNvSpPr/>
          <p:nvPr/>
        </p:nvSpPr>
        <p:spPr>
          <a:xfrm>
            <a:off x="5931882" y="1933286"/>
            <a:ext cx="1154287" cy="115428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87" name="Titel 5">
            <a:extLst>
              <a:ext uri="{FF2B5EF4-FFF2-40B4-BE49-F238E27FC236}">
                <a16:creationId xmlns:a16="http://schemas.microsoft.com/office/drawing/2014/main" id="{E7BB3ECD-D021-A651-F41D-C80BBF1A014D}"/>
              </a:ext>
            </a:extLst>
          </p:cNvPr>
          <p:cNvSpPr txBox="1">
            <a:spLocks/>
          </p:cNvSpPr>
          <p:nvPr/>
        </p:nvSpPr>
        <p:spPr>
          <a:xfrm>
            <a:off x="479427" y="867049"/>
            <a:ext cx="5724523" cy="539942"/>
          </a:xfrm>
          <a:prstGeom prst="rect">
            <a:avLst/>
          </a:prstGeom>
        </p:spPr>
        <p:txBody>
          <a:bodyPr vert="horz" lIns="0" tIns="0" rIns="0" bIns="0" rtlCol="0" anchor="t" anchorCtr="0">
            <a:noAutofit/>
          </a:bodyPr>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rgbClr val="13A0D3"/>
                </a:solidFill>
                <a:latin typeface="Allianz Neo" panose="020B0504020203020204" pitchFamily="34" charset="0"/>
              </a:rPr>
              <a:t>Gute</a:t>
            </a:r>
            <a:r>
              <a:rPr lang="de-DE" dirty="0">
                <a:latin typeface="Allianz Neo" panose="020B0504020203020204" pitchFamily="34" charset="0"/>
              </a:rPr>
              <a:t> </a:t>
            </a:r>
            <a:r>
              <a:rPr lang="de-DE" dirty="0">
                <a:solidFill>
                  <a:schemeClr val="tx1"/>
                </a:solidFill>
                <a:latin typeface="Allianz Neo" panose="020B0504020203020204" pitchFamily="34" charset="0"/>
              </a:rPr>
              <a:t>Voraussetzungen</a:t>
            </a:r>
          </a:p>
        </p:txBody>
      </p:sp>
      <p:sp>
        <p:nvSpPr>
          <p:cNvPr id="89" name="Textplatzhalter 4">
            <a:extLst>
              <a:ext uri="{FF2B5EF4-FFF2-40B4-BE49-F238E27FC236}">
                <a16:creationId xmlns:a16="http://schemas.microsoft.com/office/drawing/2014/main" id="{65D54C90-13B6-3447-C53D-2C7DBE1523E1}"/>
              </a:ext>
            </a:extLst>
          </p:cNvPr>
          <p:cNvSpPr txBox="1">
            <a:spLocks/>
          </p:cNvSpPr>
          <p:nvPr/>
        </p:nvSpPr>
        <p:spPr>
          <a:xfrm>
            <a:off x="479426" y="476249"/>
            <a:ext cx="7416799"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84150" indent="-184150">
              <a:buFont typeface="+mj-lt"/>
              <a:buAutoNum type="arabicPeriod" startAt="4"/>
            </a:pPr>
            <a:r>
              <a:rPr lang="de-DE" sz="1000" spc="80" dirty="0">
                <a:solidFill>
                  <a:schemeClr val="tx1"/>
                </a:solidFill>
                <a:latin typeface="Allianz Neo" panose="020B0504020203020204" pitchFamily="34" charset="0"/>
              </a:rPr>
              <a:t>Gute Voraussetzungen für das MidCorp-Geschäft</a:t>
            </a:r>
          </a:p>
        </p:txBody>
      </p:sp>
      <p:pic>
        <p:nvPicPr>
          <p:cNvPr id="2" name="Grafik 1">
            <a:extLst>
              <a:ext uri="{FF2B5EF4-FFF2-40B4-BE49-F238E27FC236}">
                <a16:creationId xmlns:a16="http://schemas.microsoft.com/office/drawing/2014/main" id="{C0CF1E26-60EE-ECC3-45C5-962360723C1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37053" y="1935888"/>
            <a:ext cx="1152000" cy="1152000"/>
          </a:xfrm>
          <a:prstGeom prst="rect">
            <a:avLst/>
          </a:prstGeom>
          <a:ln w="31750">
            <a:noFill/>
          </a:ln>
        </p:spPr>
      </p:pic>
    </p:spTree>
    <p:extLst>
      <p:ext uri="{BB962C8B-B14F-4D97-AF65-F5344CB8AC3E}">
        <p14:creationId xmlns:p14="http://schemas.microsoft.com/office/powerpoint/2010/main" val="1478755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latin typeface="Allianz Neo" panose="020B0504020203020204" pitchFamily="34" charset="0"/>
              </a:rPr>
              <a:pPr/>
              <a:t>29</a:t>
            </a:fld>
            <a:endParaRPr lang="de-DE" dirty="0">
              <a:latin typeface="Allianz Neo" panose="020B0504020203020204" pitchFamily="34" charset="0"/>
            </a:endParaRPr>
          </a:p>
        </p:txBody>
      </p:sp>
      <p:sp>
        <p:nvSpPr>
          <p:cNvPr id="3" name="Inhaltsplatzhalter 5">
            <a:extLst>
              <a:ext uri="{FF2B5EF4-FFF2-40B4-BE49-F238E27FC236}">
                <a16:creationId xmlns:a16="http://schemas.microsoft.com/office/drawing/2014/main" id="{62186021-AA2C-1E81-0C17-8DFC266B408D}"/>
              </a:ext>
            </a:extLst>
          </p:cNvPr>
          <p:cNvSpPr txBox="1">
            <a:spLocks/>
          </p:cNvSpPr>
          <p:nvPr/>
        </p:nvSpPr>
        <p:spPr>
          <a:xfrm>
            <a:off x="479424" y="1599908"/>
            <a:ext cx="3600451" cy="492443"/>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a:solidFill>
                  <a:srgbClr val="13A0D3"/>
                </a:solidFill>
                <a:latin typeface="Allianz Neo" panose="020B0504020203020204" pitchFamily="34" charset="0"/>
              </a:rPr>
              <a:t>Ansprache-Potenzial</a:t>
            </a:r>
          </a:p>
          <a:p>
            <a:r>
              <a:rPr lang="de-DE" b="0" dirty="0">
                <a:latin typeface="Allianz Neo" panose="020B0504020203020204" pitchFamily="34" charset="0"/>
              </a:rPr>
              <a:t>Rechtsformen 50 – 250 Beschäftigte*</a:t>
            </a:r>
          </a:p>
        </p:txBody>
      </p:sp>
      <p:cxnSp>
        <p:nvCxnSpPr>
          <p:cNvPr id="4" name="Gerade Verbindung 3">
            <a:extLst>
              <a:ext uri="{FF2B5EF4-FFF2-40B4-BE49-F238E27FC236}">
                <a16:creationId xmlns:a16="http://schemas.microsoft.com/office/drawing/2014/main" id="{A7D347BB-1043-4C67-701D-F378EDBDA968}"/>
              </a:ext>
            </a:extLst>
          </p:cNvPr>
          <p:cNvCxnSpPr>
            <a:cxnSpLocks/>
          </p:cNvCxnSpPr>
          <p:nvPr/>
        </p:nvCxnSpPr>
        <p:spPr>
          <a:xfrm>
            <a:off x="479424" y="2286459"/>
            <a:ext cx="36004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Inhaltsplatzhalter 5">
            <a:extLst>
              <a:ext uri="{FF2B5EF4-FFF2-40B4-BE49-F238E27FC236}">
                <a16:creationId xmlns:a16="http://schemas.microsoft.com/office/drawing/2014/main" id="{2103C393-1F8F-5447-A159-1E82A582CA8B}"/>
              </a:ext>
            </a:extLst>
          </p:cNvPr>
          <p:cNvSpPr txBox="1">
            <a:spLocks/>
          </p:cNvSpPr>
          <p:nvPr/>
        </p:nvSpPr>
        <p:spPr>
          <a:xfrm>
            <a:off x="4295774" y="1599908"/>
            <a:ext cx="3600451" cy="492443"/>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a:latin typeface="Allianz Neo" panose="020B0504020203020204" pitchFamily="34" charset="0"/>
              </a:rPr>
              <a:t>Profil</a:t>
            </a:r>
            <a:br>
              <a:rPr lang="de-DE" dirty="0">
                <a:latin typeface="Allianz Neo" panose="020B0504020203020204" pitchFamily="34" charset="0"/>
              </a:rPr>
            </a:br>
            <a:r>
              <a:rPr lang="de-DE" b="0" dirty="0">
                <a:latin typeface="Allianz Neo" panose="020B0504020203020204" pitchFamily="34" charset="0"/>
              </a:rPr>
              <a:t>Unternehmen</a:t>
            </a:r>
            <a:r>
              <a:rPr lang="de-DE" dirty="0">
                <a:latin typeface="Allianz Neo" panose="020B0504020203020204" pitchFamily="34" charset="0"/>
              </a:rPr>
              <a:t> </a:t>
            </a:r>
            <a:r>
              <a:rPr lang="de-DE" b="0" dirty="0">
                <a:latin typeface="Allianz Neo" panose="020B0504020203020204" pitchFamily="34" charset="0"/>
              </a:rPr>
              <a:t>50 bis 100 Beschäftigte</a:t>
            </a:r>
          </a:p>
        </p:txBody>
      </p:sp>
      <p:cxnSp>
        <p:nvCxnSpPr>
          <p:cNvPr id="7" name="Gerade Verbindung 6">
            <a:extLst>
              <a:ext uri="{FF2B5EF4-FFF2-40B4-BE49-F238E27FC236}">
                <a16:creationId xmlns:a16="http://schemas.microsoft.com/office/drawing/2014/main" id="{4ED63C99-C74A-CF78-6ECF-3CF9A0684766}"/>
              </a:ext>
            </a:extLst>
          </p:cNvPr>
          <p:cNvCxnSpPr>
            <a:cxnSpLocks/>
          </p:cNvCxnSpPr>
          <p:nvPr/>
        </p:nvCxnSpPr>
        <p:spPr>
          <a:xfrm>
            <a:off x="4295775" y="2286459"/>
            <a:ext cx="36004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2941AAD1-07EF-DE33-73E5-3AFE9F3F56CA}"/>
              </a:ext>
            </a:extLst>
          </p:cNvPr>
          <p:cNvCxnSpPr>
            <a:cxnSpLocks/>
          </p:cNvCxnSpPr>
          <p:nvPr/>
        </p:nvCxnSpPr>
        <p:spPr>
          <a:xfrm>
            <a:off x="8112125" y="2286459"/>
            <a:ext cx="36004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Inhaltsplatzhalter 5">
            <a:extLst>
              <a:ext uri="{FF2B5EF4-FFF2-40B4-BE49-F238E27FC236}">
                <a16:creationId xmlns:a16="http://schemas.microsoft.com/office/drawing/2014/main" id="{298700F2-A478-3D6A-FEB6-B3C9490A860F}"/>
              </a:ext>
            </a:extLst>
          </p:cNvPr>
          <p:cNvSpPr txBox="1">
            <a:spLocks/>
          </p:cNvSpPr>
          <p:nvPr/>
        </p:nvSpPr>
        <p:spPr>
          <a:xfrm>
            <a:off x="8112125" y="1599908"/>
            <a:ext cx="3600451" cy="492443"/>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a:latin typeface="Allianz Neo" panose="020B0504020203020204" pitchFamily="34" charset="0"/>
              </a:rPr>
              <a:t>Cyber-Versicherungen </a:t>
            </a:r>
            <a:br>
              <a:rPr lang="de-DE" dirty="0">
                <a:latin typeface="Allianz Neo" panose="020B0504020203020204" pitchFamily="34" charset="0"/>
              </a:rPr>
            </a:br>
            <a:r>
              <a:rPr lang="de-DE" b="0" dirty="0">
                <a:latin typeface="Allianz Neo" panose="020B0504020203020204" pitchFamily="34" charset="0"/>
              </a:rPr>
              <a:t>Branchen mit Top-Ausstattung Cyber</a:t>
            </a:r>
          </a:p>
        </p:txBody>
      </p:sp>
      <p:sp>
        <p:nvSpPr>
          <p:cNvPr id="44" name="Inhaltsplatzhalter 5">
            <a:extLst>
              <a:ext uri="{FF2B5EF4-FFF2-40B4-BE49-F238E27FC236}">
                <a16:creationId xmlns:a16="http://schemas.microsoft.com/office/drawing/2014/main" id="{ABDCD3A5-8B6E-CE46-7883-5A923901766C}"/>
              </a:ext>
            </a:extLst>
          </p:cNvPr>
          <p:cNvSpPr>
            <a:spLocks noGrp="1"/>
          </p:cNvSpPr>
          <p:nvPr>
            <p:ph sz="half" idx="1"/>
          </p:nvPr>
        </p:nvSpPr>
        <p:spPr>
          <a:xfrm>
            <a:off x="4295773" y="2612484"/>
            <a:ext cx="3600451" cy="2462213"/>
          </a:xfrm>
        </p:spPr>
        <p:txBody>
          <a:bodyPr wrap="square">
            <a:spAutoFit/>
          </a:bodyPr>
          <a:lstStyle/>
          <a:p>
            <a:pPr marL="188913" indent="-188913">
              <a:buFont typeface="Arial" panose="020B0604020202020204" pitchFamily="34" charset="0"/>
              <a:buChar char="•"/>
            </a:pPr>
            <a:r>
              <a:rPr lang="de-DE" b="0" dirty="0">
                <a:latin typeface="Allianz Neo" panose="020B0504020203020204" pitchFamily="34" charset="0"/>
              </a:rPr>
              <a:t>Versicherungsbesitz im Durchschnitt </a:t>
            </a:r>
            <a:br>
              <a:rPr lang="de-DE" b="0" dirty="0">
                <a:latin typeface="Allianz Neo" panose="020B0504020203020204" pitchFamily="34" charset="0"/>
              </a:rPr>
            </a:br>
            <a:r>
              <a:rPr lang="de-DE" b="0" dirty="0">
                <a:latin typeface="Allianz Neo" panose="020B0504020203020204" pitchFamily="34" charset="0"/>
              </a:rPr>
              <a:t>6,6 Firmen-Versicherungen</a:t>
            </a:r>
          </a:p>
          <a:p>
            <a:pPr marL="188913" indent="-188913">
              <a:buFont typeface="Arial" panose="020B0604020202020204" pitchFamily="34" charset="0"/>
              <a:buChar char="•"/>
            </a:pPr>
            <a:r>
              <a:rPr lang="de-DE" b="0" dirty="0">
                <a:solidFill>
                  <a:schemeClr val="accent4"/>
                </a:solidFill>
                <a:latin typeface="Allianz Neo" panose="020B0504020203020204" pitchFamily="34" charset="0"/>
              </a:rPr>
              <a:t>Durchschnittliche Anzahl Versicherungsgesellschaften: 3,4</a:t>
            </a:r>
          </a:p>
          <a:p>
            <a:pPr marL="188913" indent="-188913">
              <a:buFont typeface="Arial" panose="020B0604020202020204" pitchFamily="34" charset="0"/>
              <a:buChar char="•"/>
            </a:pPr>
            <a:r>
              <a:rPr lang="de-DE" b="0" dirty="0">
                <a:latin typeface="Allianz Neo" panose="020B0504020203020204" pitchFamily="34" charset="0"/>
              </a:rPr>
              <a:t>Cross-Buying-Bereitschaft: 64% wollen weitere Versicherungen abschließen</a:t>
            </a:r>
          </a:p>
          <a:p>
            <a:pPr marL="188913" indent="-188913">
              <a:buFont typeface="Arial" panose="020B0604020202020204" pitchFamily="34" charset="0"/>
              <a:buChar char="•"/>
            </a:pPr>
            <a:r>
              <a:rPr lang="de-DE" b="0" dirty="0">
                <a:latin typeface="Allianz Neo" panose="020B0504020203020204" pitchFamily="34" charset="0"/>
              </a:rPr>
              <a:t>Durchschnittliche Verweildauer MidCorp: Haftpflicht 10,5 Jahre (SMC*** 9 Jahre), Sach 13,3 Jahre (SMC 9,4 Jahre)**</a:t>
            </a:r>
          </a:p>
        </p:txBody>
      </p:sp>
      <p:sp>
        <p:nvSpPr>
          <p:cNvPr id="45" name="Fußzeilenplatzhalter 1">
            <a:extLst>
              <a:ext uri="{FF2B5EF4-FFF2-40B4-BE49-F238E27FC236}">
                <a16:creationId xmlns:a16="http://schemas.microsoft.com/office/drawing/2014/main" id="{EDD53AFE-13B4-9002-F886-BF8E36FF8AB2}"/>
              </a:ext>
            </a:extLst>
          </p:cNvPr>
          <p:cNvSpPr txBox="1">
            <a:spLocks/>
          </p:cNvSpPr>
          <p:nvPr/>
        </p:nvSpPr>
        <p:spPr>
          <a:xfrm>
            <a:off x="488932" y="6165850"/>
            <a:ext cx="10496568" cy="311150"/>
          </a:xfrm>
          <a:prstGeom prst="rect">
            <a:avLst/>
          </a:prstGeom>
        </p:spPr>
        <p:txBody>
          <a:bodyPr lIns="0" tIns="0" rIns="0" bIns="0" anchor="b" anchorCtr="0"/>
          <a:ls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800" dirty="0">
                <a:solidFill>
                  <a:schemeClr val="bg1"/>
                </a:solidFill>
                <a:latin typeface="Allianz Neo"/>
              </a:rPr>
              <a:t> *    Statistisches Bundesamt - Rechtliche Einheiten zusammengefasst nach Rechtsformen Stand 12/2023</a:t>
            </a:r>
          </a:p>
          <a:p>
            <a:r>
              <a:rPr lang="de-DE" sz="800" dirty="0">
                <a:solidFill>
                  <a:schemeClr val="bg1"/>
                </a:solidFill>
                <a:latin typeface="Allianz Neo"/>
              </a:rPr>
              <a:t>**   Werte der Allianz; Gewerbekundencheck 2023</a:t>
            </a:r>
          </a:p>
          <a:p>
            <a:r>
              <a:rPr lang="de-DE" sz="800" dirty="0">
                <a:solidFill>
                  <a:schemeClr val="bg1"/>
                </a:solidFill>
                <a:latin typeface="Allianz Neo" panose="020B0504020203020204" pitchFamily="34" charset="0"/>
              </a:rPr>
              <a:t>*** SMC (Small Medium Commercials): Unternehmen – in der Regel – mit einem Umsatz bis 10 Mio. EUR</a:t>
            </a:r>
          </a:p>
        </p:txBody>
      </p:sp>
      <p:sp>
        <p:nvSpPr>
          <p:cNvPr id="46" name="Inhaltsplatzhalter 6">
            <a:extLst>
              <a:ext uri="{FF2B5EF4-FFF2-40B4-BE49-F238E27FC236}">
                <a16:creationId xmlns:a16="http://schemas.microsoft.com/office/drawing/2014/main" id="{60C7D9F5-28A0-7B7C-48CD-0B5EF9EAF1C9}"/>
              </a:ext>
            </a:extLst>
          </p:cNvPr>
          <p:cNvSpPr txBox="1">
            <a:spLocks/>
          </p:cNvSpPr>
          <p:nvPr/>
        </p:nvSpPr>
        <p:spPr>
          <a:xfrm>
            <a:off x="8112125" y="2595882"/>
            <a:ext cx="3600450" cy="369332"/>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dirty="0">
                <a:latin typeface="Allianz Neo" panose="020B0504020203020204" pitchFamily="34" charset="0"/>
              </a:rPr>
              <a:t>Kaufmännische Dienstleistungen </a:t>
            </a:r>
            <a:br>
              <a:rPr lang="de-DE" sz="1200" dirty="0">
                <a:latin typeface="Allianz Neo" panose="020B0504020203020204" pitchFamily="34" charset="0"/>
              </a:rPr>
            </a:br>
            <a:r>
              <a:rPr lang="de-DE" sz="1200" dirty="0">
                <a:latin typeface="Allianz Neo" panose="020B0504020203020204" pitchFamily="34" charset="0"/>
              </a:rPr>
              <a:t>(IT, Kommunikation, Beratung)</a:t>
            </a:r>
          </a:p>
        </p:txBody>
      </p:sp>
      <p:sp>
        <p:nvSpPr>
          <p:cNvPr id="47" name="Inhaltsplatzhalter 6">
            <a:extLst>
              <a:ext uri="{FF2B5EF4-FFF2-40B4-BE49-F238E27FC236}">
                <a16:creationId xmlns:a16="http://schemas.microsoft.com/office/drawing/2014/main" id="{F1E5893A-7384-02BE-EE56-34D93A46F70A}"/>
              </a:ext>
            </a:extLst>
          </p:cNvPr>
          <p:cNvSpPr txBox="1">
            <a:spLocks/>
          </p:cNvSpPr>
          <p:nvPr/>
        </p:nvSpPr>
        <p:spPr>
          <a:xfrm>
            <a:off x="8112125" y="3464458"/>
            <a:ext cx="3600450" cy="184666"/>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dirty="0">
                <a:latin typeface="Allianz Neo" panose="020B0504020203020204" pitchFamily="34" charset="0"/>
              </a:rPr>
              <a:t>Rechts-, Steuer- und Wirtschaftsberatung</a:t>
            </a:r>
          </a:p>
        </p:txBody>
      </p:sp>
      <p:sp>
        <p:nvSpPr>
          <p:cNvPr id="48" name="Inhaltsplatzhalter 6">
            <a:extLst>
              <a:ext uri="{FF2B5EF4-FFF2-40B4-BE49-F238E27FC236}">
                <a16:creationId xmlns:a16="http://schemas.microsoft.com/office/drawing/2014/main" id="{8E2D9724-58C4-D43D-08C5-2BE534A146FF}"/>
              </a:ext>
            </a:extLst>
          </p:cNvPr>
          <p:cNvSpPr txBox="1">
            <a:spLocks/>
          </p:cNvSpPr>
          <p:nvPr/>
        </p:nvSpPr>
        <p:spPr>
          <a:xfrm>
            <a:off x="8112125" y="4148368"/>
            <a:ext cx="3600450" cy="369332"/>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dirty="0">
                <a:latin typeface="Allianz Neo" panose="020B0504020203020204" pitchFamily="34" charset="0"/>
              </a:rPr>
              <a:t>Sonstige wirtschaftliche Dienstleistungen </a:t>
            </a:r>
            <a:br>
              <a:rPr lang="de-DE" sz="1200" dirty="0">
                <a:latin typeface="Allianz Neo" panose="020B0504020203020204" pitchFamily="34" charset="0"/>
              </a:rPr>
            </a:br>
            <a:r>
              <a:rPr lang="de-DE" sz="1200" dirty="0">
                <a:latin typeface="Allianz Neo" panose="020B0504020203020204" pitchFamily="34" charset="0"/>
              </a:rPr>
              <a:t>(Immobilien, Finanzen…)</a:t>
            </a:r>
          </a:p>
        </p:txBody>
      </p:sp>
      <p:sp>
        <p:nvSpPr>
          <p:cNvPr id="49" name="Inhaltsplatzhalter 5">
            <a:extLst>
              <a:ext uri="{FF2B5EF4-FFF2-40B4-BE49-F238E27FC236}">
                <a16:creationId xmlns:a16="http://schemas.microsoft.com/office/drawing/2014/main" id="{A02894D0-4440-1EB1-0025-7A28B3E23BB6}"/>
              </a:ext>
            </a:extLst>
          </p:cNvPr>
          <p:cNvSpPr txBox="1">
            <a:spLocks/>
          </p:cNvSpPr>
          <p:nvPr/>
        </p:nvSpPr>
        <p:spPr>
          <a:xfrm>
            <a:off x="8112125" y="5085047"/>
            <a:ext cx="3600450" cy="86177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solidFill>
                  <a:srgbClr val="13A0D3"/>
                </a:solidFill>
                <a:latin typeface="Allianz Neo" panose="020B0504020203020204" pitchFamily="34" charset="0"/>
              </a:rPr>
              <a:t>Hohes Ansprache-Potenzial </a:t>
            </a:r>
          </a:p>
          <a:p>
            <a:r>
              <a:rPr lang="de-DE" sz="1400" b="0" dirty="0">
                <a:latin typeface="Allianz Neo" panose="020B0504020203020204" pitchFamily="34" charset="0"/>
              </a:rPr>
              <a:t>Dennoch: der Anteil in Unternehmen </a:t>
            </a:r>
            <a:br>
              <a:rPr lang="de-DE" sz="1400" b="0" dirty="0">
                <a:latin typeface="Allianz Neo" panose="020B0504020203020204" pitchFamily="34" charset="0"/>
              </a:rPr>
            </a:br>
            <a:r>
              <a:rPr lang="de-DE" sz="1400" b="0" dirty="0">
                <a:latin typeface="Allianz Neo" panose="020B0504020203020204" pitchFamily="34" charset="0"/>
              </a:rPr>
              <a:t>&gt; 50 Beschäftigte ist bis 2021 überproportional gewachsen und seitdem konstant </a:t>
            </a:r>
          </a:p>
        </p:txBody>
      </p:sp>
      <p:grpSp>
        <p:nvGrpSpPr>
          <p:cNvPr id="73" name="Gruppieren 72">
            <a:extLst>
              <a:ext uri="{FF2B5EF4-FFF2-40B4-BE49-F238E27FC236}">
                <a16:creationId xmlns:a16="http://schemas.microsoft.com/office/drawing/2014/main" id="{A95F2AC5-FF7D-629B-5343-3F1A2C11F89F}"/>
              </a:ext>
            </a:extLst>
          </p:cNvPr>
          <p:cNvGrpSpPr/>
          <p:nvPr/>
        </p:nvGrpSpPr>
        <p:grpSpPr>
          <a:xfrm>
            <a:off x="8112126" y="3054343"/>
            <a:ext cx="3600448" cy="184666"/>
            <a:chOff x="8112126" y="3047075"/>
            <a:chExt cx="3600448" cy="184666"/>
          </a:xfrm>
        </p:grpSpPr>
        <p:sp>
          <p:nvSpPr>
            <p:cNvPr id="60" name="Rechteck 59">
              <a:extLst>
                <a:ext uri="{FF2B5EF4-FFF2-40B4-BE49-F238E27FC236}">
                  <a16:creationId xmlns:a16="http://schemas.microsoft.com/office/drawing/2014/main" id="{8C6F582D-6F84-6164-7AA4-157D5F5D6DAA}"/>
                </a:ext>
              </a:extLst>
            </p:cNvPr>
            <p:cNvSpPr/>
            <p:nvPr/>
          </p:nvSpPr>
          <p:spPr>
            <a:xfrm>
              <a:off x="8496537" y="3071012"/>
              <a:ext cx="3216037"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57" name="Inhaltsplatzhalter 6">
              <a:extLst>
                <a:ext uri="{FF2B5EF4-FFF2-40B4-BE49-F238E27FC236}">
                  <a16:creationId xmlns:a16="http://schemas.microsoft.com/office/drawing/2014/main" id="{EB7F572F-5A39-5758-9060-17C9F96DA039}"/>
                </a:ext>
              </a:extLst>
            </p:cNvPr>
            <p:cNvSpPr txBox="1">
              <a:spLocks/>
            </p:cNvSpPr>
            <p:nvPr/>
          </p:nvSpPr>
          <p:spPr>
            <a:xfrm>
              <a:off x="8112126" y="3047075"/>
              <a:ext cx="384411" cy="184666"/>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latin typeface="Allianz Neo" panose="020B0504020203020204" pitchFamily="34" charset="0"/>
                </a:rPr>
                <a:t>47%</a:t>
              </a:r>
            </a:p>
          </p:txBody>
        </p:sp>
      </p:grpSp>
      <p:grpSp>
        <p:nvGrpSpPr>
          <p:cNvPr id="74" name="Gruppieren 73">
            <a:extLst>
              <a:ext uri="{FF2B5EF4-FFF2-40B4-BE49-F238E27FC236}">
                <a16:creationId xmlns:a16="http://schemas.microsoft.com/office/drawing/2014/main" id="{EFF4B085-E4BD-745B-3619-D2C8584E472B}"/>
              </a:ext>
            </a:extLst>
          </p:cNvPr>
          <p:cNvGrpSpPr/>
          <p:nvPr/>
        </p:nvGrpSpPr>
        <p:grpSpPr>
          <a:xfrm>
            <a:off x="8112126" y="3738253"/>
            <a:ext cx="3051989" cy="184666"/>
            <a:chOff x="8112126" y="3742848"/>
            <a:chExt cx="3051989" cy="184666"/>
          </a:xfrm>
        </p:grpSpPr>
        <p:sp>
          <p:nvSpPr>
            <p:cNvPr id="61" name="Rechteck 60">
              <a:extLst>
                <a:ext uri="{FF2B5EF4-FFF2-40B4-BE49-F238E27FC236}">
                  <a16:creationId xmlns:a16="http://schemas.microsoft.com/office/drawing/2014/main" id="{3A56BF27-B100-82BB-F8AD-A2A44E78C51C}"/>
                </a:ext>
              </a:extLst>
            </p:cNvPr>
            <p:cNvSpPr/>
            <p:nvPr/>
          </p:nvSpPr>
          <p:spPr>
            <a:xfrm>
              <a:off x="8496537" y="3770967"/>
              <a:ext cx="2667578"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58" name="Inhaltsplatzhalter 6">
              <a:extLst>
                <a:ext uri="{FF2B5EF4-FFF2-40B4-BE49-F238E27FC236}">
                  <a16:creationId xmlns:a16="http://schemas.microsoft.com/office/drawing/2014/main" id="{6004821E-16E9-ED52-5BBD-75EF8393E001}"/>
                </a:ext>
              </a:extLst>
            </p:cNvPr>
            <p:cNvSpPr txBox="1">
              <a:spLocks/>
            </p:cNvSpPr>
            <p:nvPr/>
          </p:nvSpPr>
          <p:spPr>
            <a:xfrm>
              <a:off x="8112126" y="3742848"/>
              <a:ext cx="384411" cy="184666"/>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latin typeface="Allianz Neo" panose="020B0504020203020204" pitchFamily="34" charset="0"/>
                </a:rPr>
                <a:t>39%</a:t>
              </a:r>
            </a:p>
          </p:txBody>
        </p:sp>
      </p:grpSp>
      <p:grpSp>
        <p:nvGrpSpPr>
          <p:cNvPr id="75" name="Gruppieren 74">
            <a:extLst>
              <a:ext uri="{FF2B5EF4-FFF2-40B4-BE49-F238E27FC236}">
                <a16:creationId xmlns:a16="http://schemas.microsoft.com/office/drawing/2014/main" id="{462ECB0A-008C-D09C-9009-8016CF314C43}"/>
              </a:ext>
            </a:extLst>
          </p:cNvPr>
          <p:cNvGrpSpPr/>
          <p:nvPr/>
        </p:nvGrpSpPr>
        <p:grpSpPr>
          <a:xfrm>
            <a:off x="8112126" y="4606828"/>
            <a:ext cx="2641983" cy="184666"/>
            <a:chOff x="8112126" y="4674988"/>
            <a:chExt cx="2641983" cy="184666"/>
          </a:xfrm>
        </p:grpSpPr>
        <p:sp>
          <p:nvSpPr>
            <p:cNvPr id="62" name="Rechteck 61">
              <a:extLst>
                <a:ext uri="{FF2B5EF4-FFF2-40B4-BE49-F238E27FC236}">
                  <a16:creationId xmlns:a16="http://schemas.microsoft.com/office/drawing/2014/main" id="{2E1FA66A-BA91-48C1-569C-C5B1171D4801}"/>
                </a:ext>
              </a:extLst>
            </p:cNvPr>
            <p:cNvSpPr/>
            <p:nvPr/>
          </p:nvSpPr>
          <p:spPr>
            <a:xfrm>
              <a:off x="8496537" y="4707289"/>
              <a:ext cx="2257572"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63" name="Inhaltsplatzhalter 6">
              <a:extLst>
                <a:ext uri="{FF2B5EF4-FFF2-40B4-BE49-F238E27FC236}">
                  <a16:creationId xmlns:a16="http://schemas.microsoft.com/office/drawing/2014/main" id="{C5734C61-D61A-757B-9854-BA059FFC4CFA}"/>
                </a:ext>
              </a:extLst>
            </p:cNvPr>
            <p:cNvSpPr txBox="1">
              <a:spLocks/>
            </p:cNvSpPr>
            <p:nvPr/>
          </p:nvSpPr>
          <p:spPr>
            <a:xfrm>
              <a:off x="8112126" y="4674988"/>
              <a:ext cx="384411" cy="184666"/>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latin typeface="Allianz Neo" panose="020B0504020203020204" pitchFamily="34" charset="0"/>
                </a:rPr>
                <a:t>33%</a:t>
              </a:r>
            </a:p>
          </p:txBody>
        </p:sp>
      </p:grpSp>
      <p:grpSp>
        <p:nvGrpSpPr>
          <p:cNvPr id="16" name="Gruppieren 15">
            <a:extLst>
              <a:ext uri="{FF2B5EF4-FFF2-40B4-BE49-F238E27FC236}">
                <a16:creationId xmlns:a16="http://schemas.microsoft.com/office/drawing/2014/main" id="{9D469B2B-B598-55F8-5A99-D3E65CB87130}"/>
              </a:ext>
            </a:extLst>
          </p:cNvPr>
          <p:cNvGrpSpPr/>
          <p:nvPr/>
        </p:nvGrpSpPr>
        <p:grpSpPr>
          <a:xfrm>
            <a:off x="479424" y="5026919"/>
            <a:ext cx="3436621" cy="956248"/>
            <a:chOff x="479424" y="2612484"/>
            <a:chExt cx="3436621" cy="956248"/>
          </a:xfrm>
        </p:grpSpPr>
        <p:grpSp>
          <p:nvGrpSpPr>
            <p:cNvPr id="17" name="Gruppieren 16">
              <a:extLst>
                <a:ext uri="{FF2B5EF4-FFF2-40B4-BE49-F238E27FC236}">
                  <a16:creationId xmlns:a16="http://schemas.microsoft.com/office/drawing/2014/main" id="{0C94A189-4FD7-C476-69A5-601C805CFFBE}"/>
                </a:ext>
              </a:extLst>
            </p:cNvPr>
            <p:cNvGrpSpPr/>
            <p:nvPr/>
          </p:nvGrpSpPr>
          <p:grpSpPr>
            <a:xfrm>
              <a:off x="479424" y="2612484"/>
              <a:ext cx="3436621" cy="184666"/>
              <a:chOff x="479424" y="2612484"/>
              <a:chExt cx="3436621" cy="184666"/>
            </a:xfrm>
          </p:grpSpPr>
          <p:sp>
            <p:nvSpPr>
              <p:cNvPr id="27" name="Inhaltsplatzhalter 5">
                <a:extLst>
                  <a:ext uri="{FF2B5EF4-FFF2-40B4-BE49-F238E27FC236}">
                    <a16:creationId xmlns:a16="http://schemas.microsoft.com/office/drawing/2014/main" id="{4F655B64-C487-E477-53BB-C3C830AA1067}"/>
                  </a:ext>
                </a:extLst>
              </p:cNvPr>
              <p:cNvSpPr txBox="1">
                <a:spLocks/>
              </p:cNvSpPr>
              <p:nvPr/>
            </p:nvSpPr>
            <p:spPr>
              <a:xfrm>
                <a:off x="794457" y="2612484"/>
                <a:ext cx="3121588" cy="184666"/>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0" dirty="0">
                    <a:latin typeface="Allianz Neo" panose="020B0504020203020204" pitchFamily="34" charset="0"/>
                  </a:rPr>
                  <a:t>Kapitalgesellschaften (Bsp. GmbH, AG)</a:t>
                </a:r>
              </a:p>
            </p:txBody>
          </p:sp>
          <p:sp>
            <p:nvSpPr>
              <p:cNvPr id="28" name="Rechteck 27">
                <a:extLst>
                  <a:ext uri="{FF2B5EF4-FFF2-40B4-BE49-F238E27FC236}">
                    <a16:creationId xmlns:a16="http://schemas.microsoft.com/office/drawing/2014/main" id="{B1F7DEE1-5FF0-E05B-4AFF-4106981ED61C}"/>
                  </a:ext>
                </a:extLst>
              </p:cNvPr>
              <p:cNvSpPr/>
              <p:nvPr/>
            </p:nvSpPr>
            <p:spPr>
              <a:xfrm>
                <a:off x="479424" y="2638403"/>
                <a:ext cx="216000" cy="1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grpSp>
        <p:grpSp>
          <p:nvGrpSpPr>
            <p:cNvPr id="18" name="Gruppieren 17">
              <a:extLst>
                <a:ext uri="{FF2B5EF4-FFF2-40B4-BE49-F238E27FC236}">
                  <a16:creationId xmlns:a16="http://schemas.microsoft.com/office/drawing/2014/main" id="{A363471F-7AC7-3666-1E70-D6ABD3B675B4}"/>
                </a:ext>
              </a:extLst>
            </p:cNvPr>
            <p:cNvGrpSpPr/>
            <p:nvPr/>
          </p:nvGrpSpPr>
          <p:grpSpPr>
            <a:xfrm>
              <a:off x="479424" y="2869678"/>
              <a:ext cx="3436621" cy="184666"/>
              <a:chOff x="479424" y="2886406"/>
              <a:chExt cx="3436621" cy="184666"/>
            </a:xfrm>
          </p:grpSpPr>
          <p:sp>
            <p:nvSpPr>
              <p:cNvPr id="25" name="Inhaltsplatzhalter 5">
                <a:extLst>
                  <a:ext uri="{FF2B5EF4-FFF2-40B4-BE49-F238E27FC236}">
                    <a16:creationId xmlns:a16="http://schemas.microsoft.com/office/drawing/2014/main" id="{226954A0-8435-618B-A095-3624D3FA3D4C}"/>
                  </a:ext>
                </a:extLst>
              </p:cNvPr>
              <p:cNvSpPr txBox="1">
                <a:spLocks/>
              </p:cNvSpPr>
              <p:nvPr/>
            </p:nvSpPr>
            <p:spPr>
              <a:xfrm>
                <a:off x="794457" y="2886406"/>
                <a:ext cx="3121588" cy="184666"/>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0" dirty="0">
                    <a:latin typeface="Allianz Neo" panose="020B0504020203020204" pitchFamily="34" charset="0"/>
                  </a:rPr>
                  <a:t>Personengesellschaften (Bsp. OHG, KG)</a:t>
                </a:r>
              </a:p>
            </p:txBody>
          </p:sp>
          <p:sp>
            <p:nvSpPr>
              <p:cNvPr id="26" name="Rechteck 25">
                <a:extLst>
                  <a:ext uri="{FF2B5EF4-FFF2-40B4-BE49-F238E27FC236}">
                    <a16:creationId xmlns:a16="http://schemas.microsoft.com/office/drawing/2014/main" id="{55336A90-58F4-5C67-3266-B3F35A591E4B}"/>
                  </a:ext>
                </a:extLst>
              </p:cNvPr>
              <p:cNvSpPr/>
              <p:nvPr/>
            </p:nvSpPr>
            <p:spPr>
              <a:xfrm>
                <a:off x="479424" y="2912325"/>
                <a:ext cx="216000" cy="12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latin typeface="Allianz Neo" panose="020B0504020203020204" pitchFamily="34" charset="0"/>
                </a:endParaRPr>
              </a:p>
            </p:txBody>
          </p:sp>
        </p:grpSp>
        <p:grpSp>
          <p:nvGrpSpPr>
            <p:cNvPr id="19" name="Gruppieren 18">
              <a:extLst>
                <a:ext uri="{FF2B5EF4-FFF2-40B4-BE49-F238E27FC236}">
                  <a16:creationId xmlns:a16="http://schemas.microsoft.com/office/drawing/2014/main" id="{29BCD3D2-5ABD-3379-DC95-54AB9F6BB97F}"/>
                </a:ext>
              </a:extLst>
            </p:cNvPr>
            <p:cNvGrpSpPr/>
            <p:nvPr/>
          </p:nvGrpSpPr>
          <p:grpSpPr>
            <a:xfrm>
              <a:off x="479424" y="3126872"/>
              <a:ext cx="2746077" cy="184666"/>
              <a:chOff x="479424" y="3160328"/>
              <a:chExt cx="2746077" cy="184666"/>
            </a:xfrm>
          </p:grpSpPr>
          <p:sp>
            <p:nvSpPr>
              <p:cNvPr id="23" name="Inhaltsplatzhalter 5">
                <a:extLst>
                  <a:ext uri="{FF2B5EF4-FFF2-40B4-BE49-F238E27FC236}">
                    <a16:creationId xmlns:a16="http://schemas.microsoft.com/office/drawing/2014/main" id="{4F1EF1B8-D032-33CF-29DA-C19E86EAB899}"/>
                  </a:ext>
                </a:extLst>
              </p:cNvPr>
              <p:cNvSpPr txBox="1">
                <a:spLocks/>
              </p:cNvSpPr>
              <p:nvPr/>
            </p:nvSpPr>
            <p:spPr>
              <a:xfrm>
                <a:off x="794457" y="3160328"/>
                <a:ext cx="2431044" cy="184666"/>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0" dirty="0">
                    <a:latin typeface="Allianz Neo" panose="020B0504020203020204" pitchFamily="34" charset="0"/>
                  </a:rPr>
                  <a:t>Sonstige Rechtsformen</a:t>
                </a:r>
              </a:p>
            </p:txBody>
          </p:sp>
          <p:sp>
            <p:nvSpPr>
              <p:cNvPr id="24" name="Rechteck 23">
                <a:extLst>
                  <a:ext uri="{FF2B5EF4-FFF2-40B4-BE49-F238E27FC236}">
                    <a16:creationId xmlns:a16="http://schemas.microsoft.com/office/drawing/2014/main" id="{934C87D1-B336-5CB7-B797-AB215A513691}"/>
                  </a:ext>
                </a:extLst>
              </p:cNvPr>
              <p:cNvSpPr/>
              <p:nvPr/>
            </p:nvSpPr>
            <p:spPr>
              <a:xfrm>
                <a:off x="479424" y="3186247"/>
                <a:ext cx="216000" cy="12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latin typeface="Allianz Neo" panose="020B0504020203020204" pitchFamily="34" charset="0"/>
                </a:endParaRPr>
              </a:p>
            </p:txBody>
          </p:sp>
        </p:grpSp>
        <p:grpSp>
          <p:nvGrpSpPr>
            <p:cNvPr id="20" name="Gruppieren 19">
              <a:extLst>
                <a:ext uri="{FF2B5EF4-FFF2-40B4-BE49-F238E27FC236}">
                  <a16:creationId xmlns:a16="http://schemas.microsoft.com/office/drawing/2014/main" id="{ECCEFC3A-E60B-3106-3B51-58092DBCEE16}"/>
                </a:ext>
              </a:extLst>
            </p:cNvPr>
            <p:cNvGrpSpPr/>
            <p:nvPr/>
          </p:nvGrpSpPr>
          <p:grpSpPr>
            <a:xfrm>
              <a:off x="479424" y="3384066"/>
              <a:ext cx="2746077" cy="184666"/>
              <a:chOff x="479424" y="3434250"/>
              <a:chExt cx="2746077" cy="184666"/>
            </a:xfrm>
          </p:grpSpPr>
          <p:sp>
            <p:nvSpPr>
              <p:cNvPr id="21" name="Inhaltsplatzhalter 5">
                <a:extLst>
                  <a:ext uri="{FF2B5EF4-FFF2-40B4-BE49-F238E27FC236}">
                    <a16:creationId xmlns:a16="http://schemas.microsoft.com/office/drawing/2014/main" id="{4009EC4B-CD0A-6328-5A7E-36BA8A1EA056}"/>
                  </a:ext>
                </a:extLst>
              </p:cNvPr>
              <p:cNvSpPr txBox="1">
                <a:spLocks/>
              </p:cNvSpPr>
              <p:nvPr/>
            </p:nvSpPr>
            <p:spPr>
              <a:xfrm>
                <a:off x="794457" y="3434250"/>
                <a:ext cx="2431044" cy="184666"/>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0" dirty="0">
                    <a:latin typeface="Allianz Neo" panose="020B0504020203020204" pitchFamily="34" charset="0"/>
                  </a:rPr>
                  <a:t>Einzelunternehmen</a:t>
                </a:r>
              </a:p>
            </p:txBody>
          </p:sp>
          <p:sp>
            <p:nvSpPr>
              <p:cNvPr id="22" name="Rechteck 21">
                <a:extLst>
                  <a:ext uri="{FF2B5EF4-FFF2-40B4-BE49-F238E27FC236}">
                    <a16:creationId xmlns:a16="http://schemas.microsoft.com/office/drawing/2014/main" id="{E1C8EF76-E0C5-4B05-B144-FDAAFB1A6D02}"/>
                  </a:ext>
                </a:extLst>
              </p:cNvPr>
              <p:cNvSpPr/>
              <p:nvPr/>
            </p:nvSpPr>
            <p:spPr>
              <a:xfrm>
                <a:off x="479424" y="3460170"/>
                <a:ext cx="216000" cy="12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latin typeface="Allianz Neo" panose="020B0504020203020204" pitchFamily="34" charset="0"/>
                </a:endParaRPr>
              </a:p>
            </p:txBody>
          </p:sp>
        </p:grpSp>
      </p:grpSp>
      <p:grpSp>
        <p:nvGrpSpPr>
          <p:cNvPr id="29" name="Gruppieren 28">
            <a:extLst>
              <a:ext uri="{FF2B5EF4-FFF2-40B4-BE49-F238E27FC236}">
                <a16:creationId xmlns:a16="http://schemas.microsoft.com/office/drawing/2014/main" id="{B24A343C-229C-84A7-23D8-98FBCDAC928D}"/>
              </a:ext>
            </a:extLst>
          </p:cNvPr>
          <p:cNvGrpSpPr/>
          <p:nvPr/>
        </p:nvGrpSpPr>
        <p:grpSpPr>
          <a:xfrm>
            <a:off x="479424" y="2565592"/>
            <a:ext cx="3713044" cy="2253567"/>
            <a:chOff x="479424" y="2577315"/>
            <a:chExt cx="3713044" cy="2253567"/>
          </a:xfrm>
        </p:grpSpPr>
        <p:graphicFrame>
          <p:nvGraphicFramePr>
            <p:cNvPr id="30" name="Diagramm 29">
              <a:extLst>
                <a:ext uri="{FF2B5EF4-FFF2-40B4-BE49-F238E27FC236}">
                  <a16:creationId xmlns:a16="http://schemas.microsoft.com/office/drawing/2014/main" id="{0DF9FFFB-FB21-27BE-A564-06B6CF50D9E6}"/>
                </a:ext>
              </a:extLst>
            </p:cNvPr>
            <p:cNvGraphicFramePr/>
            <p:nvPr/>
          </p:nvGraphicFramePr>
          <p:xfrm>
            <a:off x="479424" y="2577315"/>
            <a:ext cx="3713044" cy="2253567"/>
          </p:xfrm>
          <a:graphic>
            <a:graphicData uri="http://schemas.openxmlformats.org/drawingml/2006/chart">
              <c:chart xmlns:c="http://schemas.openxmlformats.org/drawingml/2006/chart" xmlns:r="http://schemas.openxmlformats.org/officeDocument/2006/relationships" r:id="rId3"/>
            </a:graphicData>
          </a:graphic>
        </p:graphicFrame>
        <p:sp>
          <p:nvSpPr>
            <p:cNvPr id="31" name="Inhaltsplatzhalter 5">
              <a:extLst>
                <a:ext uri="{FF2B5EF4-FFF2-40B4-BE49-F238E27FC236}">
                  <a16:creationId xmlns:a16="http://schemas.microsoft.com/office/drawing/2014/main" id="{B95CECB5-F44B-73E9-9A0E-3E7D9CD1B385}"/>
                </a:ext>
              </a:extLst>
            </p:cNvPr>
            <p:cNvSpPr txBox="1">
              <a:spLocks/>
            </p:cNvSpPr>
            <p:nvPr/>
          </p:nvSpPr>
          <p:spPr>
            <a:xfrm>
              <a:off x="952778" y="3373761"/>
              <a:ext cx="1273514" cy="646331"/>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ctr"/>
              <a:r>
                <a:rPr lang="de-DE" sz="1400" b="0" dirty="0">
                  <a:latin typeface="Allianz Neo" panose="020B0504020203020204" pitchFamily="34" charset="0"/>
                </a:rPr>
                <a:t>74.400 </a:t>
              </a:r>
            </a:p>
            <a:p>
              <a:pPr algn="ctr"/>
              <a:r>
                <a:rPr lang="de-DE" sz="1400" b="0" dirty="0">
                  <a:latin typeface="Allianz Neo" panose="020B0504020203020204" pitchFamily="34" charset="0"/>
                </a:rPr>
                <a:t>Unternehmen in Deutschland</a:t>
              </a:r>
            </a:p>
          </p:txBody>
        </p:sp>
      </p:grpSp>
      <p:sp>
        <p:nvSpPr>
          <p:cNvPr id="11" name="Textplatzhalter 4">
            <a:extLst>
              <a:ext uri="{FF2B5EF4-FFF2-40B4-BE49-F238E27FC236}">
                <a16:creationId xmlns:a16="http://schemas.microsoft.com/office/drawing/2014/main" id="{6BAEB62C-9A85-DBF1-CDD0-3D9F6CDED259}"/>
              </a:ext>
            </a:extLst>
          </p:cNvPr>
          <p:cNvSpPr txBox="1">
            <a:spLocks/>
          </p:cNvSpPr>
          <p:nvPr/>
        </p:nvSpPr>
        <p:spPr>
          <a:xfrm>
            <a:off x="479426" y="476249"/>
            <a:ext cx="7416799"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84150" indent="-184150">
              <a:buFont typeface="+mj-lt"/>
              <a:buAutoNum type="arabicPeriod" startAt="4"/>
            </a:pPr>
            <a:r>
              <a:rPr lang="de-DE" sz="1000" spc="80" dirty="0">
                <a:latin typeface="Allianz Neo" panose="020B0504020203020204" pitchFamily="34" charset="0"/>
              </a:rPr>
              <a:t>Gute Voraussetzungen für das MidCorp-Geschäft</a:t>
            </a:r>
          </a:p>
        </p:txBody>
      </p:sp>
      <p:sp>
        <p:nvSpPr>
          <p:cNvPr id="13" name="Titel 5">
            <a:extLst>
              <a:ext uri="{FF2B5EF4-FFF2-40B4-BE49-F238E27FC236}">
                <a16:creationId xmlns:a16="http://schemas.microsoft.com/office/drawing/2014/main" id="{EF61A749-9508-C526-7DDD-26B7308C2CBA}"/>
              </a:ext>
            </a:extLst>
          </p:cNvPr>
          <p:cNvSpPr txBox="1">
            <a:spLocks/>
          </p:cNvSpPr>
          <p:nvPr/>
        </p:nvSpPr>
        <p:spPr>
          <a:xfrm>
            <a:off x="479424" y="873125"/>
            <a:ext cx="10964156" cy="463077"/>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latin typeface="Allianz Neo" panose="020B0504020203020204" pitchFamily="34" charset="0"/>
              </a:rPr>
              <a:t>Warum ist MidCorp </a:t>
            </a:r>
            <a:r>
              <a:rPr lang="de-DE" dirty="0">
                <a:solidFill>
                  <a:srgbClr val="13A0D3"/>
                </a:solidFill>
                <a:latin typeface="Allianz Neo" panose="020B0504020203020204" pitchFamily="34" charset="0"/>
              </a:rPr>
              <a:t>interessant?</a:t>
            </a:r>
            <a:endParaRPr lang="de-DE" dirty="0">
              <a:latin typeface="Allianz Neo" panose="020B0504020203020204" pitchFamily="34" charset="0"/>
            </a:endParaRPr>
          </a:p>
        </p:txBody>
      </p:sp>
    </p:spTree>
    <p:extLst>
      <p:ext uri="{BB962C8B-B14F-4D97-AF65-F5344CB8AC3E}">
        <p14:creationId xmlns:p14="http://schemas.microsoft.com/office/powerpoint/2010/main" val="44793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9A0170F-AA1F-4088-B83B-AADD1F07CBD1}"/>
              </a:ext>
            </a:extLst>
          </p:cNvPr>
          <p:cNvSpPr>
            <a:spLocks noGrp="1"/>
          </p:cNvSpPr>
          <p:nvPr>
            <p:ph type="title"/>
          </p:nvPr>
        </p:nvSpPr>
        <p:spPr>
          <a:xfrm>
            <a:off x="479427" y="489296"/>
            <a:ext cx="9324974" cy="887067"/>
          </a:xfrm>
        </p:spPr>
        <p:txBody>
          <a:bodyPr/>
          <a:lstStyle/>
          <a:p>
            <a:r>
              <a:rPr lang="de-DE" dirty="0">
                <a:latin typeface="Allianz Neo" panose="020B0504020203020204" pitchFamily="34" charset="0"/>
              </a:rPr>
              <a:t>Inhalt</a:t>
            </a:r>
            <a:endParaRPr lang="de-DE" dirty="0">
              <a:solidFill>
                <a:srgbClr val="13A0D3"/>
              </a:solidFill>
              <a:latin typeface="Allianz Neo" panose="020B0504020203020204" pitchFamily="34" charset="0"/>
            </a:endParaRPr>
          </a:p>
        </p:txBody>
      </p:sp>
      <p:sp>
        <p:nvSpPr>
          <p:cNvPr id="5" name="Foliennummernplatzhalter 4">
            <a:extLst>
              <a:ext uri="{FF2B5EF4-FFF2-40B4-BE49-F238E27FC236}">
                <a16:creationId xmlns:a16="http://schemas.microsoft.com/office/drawing/2014/main" id="{B79FBDAD-9508-4725-89E9-94C983654F52}"/>
              </a:ext>
            </a:extLst>
          </p:cNvPr>
          <p:cNvSpPr>
            <a:spLocks noGrp="1"/>
          </p:cNvSpPr>
          <p:nvPr>
            <p:ph type="sldNum" sz="quarter" idx="11"/>
          </p:nvPr>
        </p:nvSpPr>
        <p:spPr>
          <a:xfrm>
            <a:off x="11443580" y="6372000"/>
            <a:ext cx="268995" cy="144000"/>
          </a:xfrm>
        </p:spPr>
        <p:txBody>
          <a:bodyPr/>
          <a:lstStyle/>
          <a:p>
            <a:fld id="{0F96B16C-3F5F-44BC-AFCC-8CBCBD90898D}" type="slidenum">
              <a:rPr lang="en-US" smtClean="0">
                <a:latin typeface="Allianz Neo" panose="020B0504020203020204" pitchFamily="34" charset="0"/>
              </a:rPr>
              <a:pPr/>
              <a:t>3</a:t>
            </a:fld>
            <a:endParaRPr lang="en-US" dirty="0">
              <a:latin typeface="Allianz Neo" panose="020B0504020203020204" pitchFamily="34" charset="0"/>
            </a:endParaRPr>
          </a:p>
        </p:txBody>
      </p:sp>
      <p:sp>
        <p:nvSpPr>
          <p:cNvPr id="8" name="Textfeld 7">
            <a:extLst>
              <a:ext uri="{FF2B5EF4-FFF2-40B4-BE49-F238E27FC236}">
                <a16:creationId xmlns:a16="http://schemas.microsoft.com/office/drawing/2014/main" id="{5841A6C5-C82D-DE53-CF13-1209ABDE72A2}"/>
              </a:ext>
            </a:extLst>
          </p:cNvPr>
          <p:cNvSpPr txBox="1"/>
          <p:nvPr/>
        </p:nvSpPr>
        <p:spPr>
          <a:xfrm>
            <a:off x="479425" y="5707626"/>
            <a:ext cx="10819196" cy="769375"/>
          </a:xfrm>
          <a:prstGeom prst="rect">
            <a:avLst/>
          </a:prstGeom>
          <a:noFill/>
        </p:spPr>
        <p:txBody>
          <a:bodyPr wrap="square" lIns="0" tIns="0" rIns="0" bIns="0" anchor="b" anchorCtr="0">
            <a:noAutofit/>
          </a:bodyPr>
          <a:lstStyle/>
          <a:p>
            <a:pPr>
              <a:tabLst>
                <a:tab pos="84138" algn="l"/>
              </a:tabLst>
            </a:pPr>
            <a:r>
              <a:rPr lang="de-DE" sz="1400" dirty="0">
                <a:solidFill>
                  <a:srgbClr val="13A0D3"/>
                </a:solidFill>
                <a:latin typeface="Allianz Neo" panose="020B0504020203020204" pitchFamily="34" charset="0"/>
              </a:rPr>
              <a:t>Aus Gründen der besseren Lesbarkeit wird auf die gleichzeitige Verwendung der Sprachformen männlich, weiblich verzichtet. </a:t>
            </a:r>
            <a:br>
              <a:rPr lang="de-DE" sz="1400" dirty="0">
                <a:solidFill>
                  <a:srgbClr val="13A0D3"/>
                </a:solidFill>
                <a:latin typeface="Allianz Neo" panose="020B0504020203020204" pitchFamily="34" charset="0"/>
              </a:rPr>
            </a:br>
            <a:r>
              <a:rPr lang="de-DE" sz="1400" dirty="0">
                <a:solidFill>
                  <a:srgbClr val="13A0D3"/>
                </a:solidFill>
                <a:latin typeface="Allianz Neo" panose="020B0504020203020204" pitchFamily="34" charset="0"/>
              </a:rPr>
              <a:t>Sämtliche Personenbezeichnungen gelten gleichermaßen für alle Geschlechter.</a:t>
            </a:r>
          </a:p>
          <a:p>
            <a:pPr>
              <a:tabLst>
                <a:tab pos="84138" algn="l"/>
              </a:tabLst>
            </a:pPr>
            <a:r>
              <a:rPr lang="de-DE" sz="800" dirty="0">
                <a:solidFill>
                  <a:schemeClr val="bg1"/>
                </a:solidFill>
                <a:latin typeface="Allianz Neo"/>
              </a:rPr>
              <a:t>* MidCorp: Unternehmen  - in der Regel - mit einem Umsatz von 10 Mio. EUR bis 500 Mio. EUR</a:t>
            </a:r>
          </a:p>
        </p:txBody>
      </p:sp>
      <p:graphicFrame>
        <p:nvGraphicFramePr>
          <p:cNvPr id="12" name="Inhaltsplatzhalter 9">
            <a:extLst>
              <a:ext uri="{FF2B5EF4-FFF2-40B4-BE49-F238E27FC236}">
                <a16:creationId xmlns:a16="http://schemas.microsoft.com/office/drawing/2014/main" id="{1D800D52-9286-C0EE-D058-558FE4472D15}"/>
              </a:ext>
            </a:extLst>
          </p:cNvPr>
          <p:cNvGraphicFramePr>
            <a:graphicFrameLocks/>
          </p:cNvGraphicFramePr>
          <p:nvPr>
            <p:extLst>
              <p:ext uri="{D42A27DB-BD31-4B8C-83A1-F6EECF244321}">
                <p14:modId xmlns:p14="http://schemas.microsoft.com/office/powerpoint/2010/main" val="3351966850"/>
              </p:ext>
            </p:extLst>
          </p:nvPr>
        </p:nvGraphicFramePr>
        <p:xfrm>
          <a:off x="479425" y="1808163"/>
          <a:ext cx="8352000" cy="4128000"/>
        </p:xfrm>
        <a:graphic>
          <a:graphicData uri="http://schemas.openxmlformats.org/drawingml/2006/table">
            <a:tbl>
              <a:tblPr>
                <a:tableStyleId>{5C22544A-7EE6-4342-B048-85BDC9FD1C3A}</a:tableStyleId>
              </a:tblPr>
              <a:tblGrid>
                <a:gridCol w="432000">
                  <a:extLst>
                    <a:ext uri="{9D8B030D-6E8A-4147-A177-3AD203B41FA5}">
                      <a16:colId xmlns:a16="http://schemas.microsoft.com/office/drawing/2014/main" val="2028713201"/>
                    </a:ext>
                  </a:extLst>
                </a:gridCol>
                <a:gridCol w="3744000">
                  <a:extLst>
                    <a:ext uri="{9D8B030D-6E8A-4147-A177-3AD203B41FA5}">
                      <a16:colId xmlns:a16="http://schemas.microsoft.com/office/drawing/2014/main" val="3594622348"/>
                    </a:ext>
                  </a:extLst>
                </a:gridCol>
                <a:gridCol w="432000">
                  <a:extLst>
                    <a:ext uri="{9D8B030D-6E8A-4147-A177-3AD203B41FA5}">
                      <a16:colId xmlns:a16="http://schemas.microsoft.com/office/drawing/2014/main" val="1143073045"/>
                    </a:ext>
                  </a:extLst>
                </a:gridCol>
                <a:gridCol w="3744000">
                  <a:extLst>
                    <a:ext uri="{9D8B030D-6E8A-4147-A177-3AD203B41FA5}">
                      <a16:colId xmlns:a16="http://schemas.microsoft.com/office/drawing/2014/main" val="2353681851"/>
                    </a:ext>
                  </a:extLst>
                </a:gridCol>
              </a:tblGrid>
              <a:tr h="1224000">
                <a:tc>
                  <a:txBody>
                    <a:bodyPr/>
                    <a:lstStyle/>
                    <a:p>
                      <a:pPr algn="l">
                        <a:lnSpc>
                          <a:spcPct val="90000"/>
                        </a:lnSpc>
                      </a:pPr>
                      <a:r>
                        <a:rPr lang="de-DE" sz="3600" noProof="0" dirty="0">
                          <a:solidFill>
                            <a:srgbClr val="13A0D3"/>
                          </a:solidFill>
                          <a:latin typeface="Allianz Neo" panose="020B0504020203020204" pitchFamily="34" charset="0"/>
                        </a:rPr>
                        <a:t>1</a:t>
                      </a:r>
                    </a:p>
                  </a:txBody>
                  <a:tcPr marL="0" marR="0" marT="0" marB="36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de-DE" sz="2000" noProof="0" dirty="0">
                          <a:solidFill>
                            <a:schemeClr val="bg1"/>
                          </a:solidFill>
                          <a:latin typeface="Allianz Neo" panose="020B0504020203020204" pitchFamily="34" charset="0"/>
                        </a:rPr>
                        <a:t>MidCorp-Geschäft* – </a:t>
                      </a:r>
                      <a:br>
                        <a:rPr lang="de-DE" sz="2000" noProof="0" dirty="0">
                          <a:solidFill>
                            <a:schemeClr val="bg1"/>
                          </a:solidFill>
                          <a:latin typeface="Allianz Neo" panose="020B0504020203020204" pitchFamily="34" charset="0"/>
                        </a:rPr>
                      </a:br>
                      <a:r>
                        <a:rPr lang="de-DE" sz="2000" noProof="0" dirty="0">
                          <a:solidFill>
                            <a:schemeClr val="bg1"/>
                          </a:solidFill>
                          <a:latin typeface="Allianz Neo" panose="020B0504020203020204" pitchFamily="34" charset="0"/>
                        </a:rPr>
                        <a:t>meine Motivation, meine Vorteile</a:t>
                      </a:r>
                    </a:p>
                  </a:txBody>
                  <a:tcPr marL="0" marR="576000" marT="0" marB="36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3600" noProof="0" dirty="0">
                          <a:solidFill>
                            <a:srgbClr val="13A0D3"/>
                          </a:solidFill>
                          <a:latin typeface="Allianz Neo" panose="020B0504020203020204" pitchFamily="34" charset="0"/>
                        </a:rPr>
                        <a:t>4</a:t>
                      </a:r>
                    </a:p>
                  </a:txBody>
                  <a:tcPr marL="0" marR="0" marT="0" marB="36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de-DE" sz="2000" noProof="0" dirty="0">
                          <a:solidFill>
                            <a:schemeClr val="bg1"/>
                          </a:solidFill>
                          <a:latin typeface="Allianz Neo" panose="020B0504020203020204" pitchFamily="34" charset="0"/>
                        </a:rPr>
                        <a:t>Gute Voraussetzungen für das MidCorp-Geschäft</a:t>
                      </a:r>
                    </a:p>
                  </a:txBody>
                  <a:tcPr marL="0" marR="576000" marT="0" marB="36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1224000">
                <a:tc>
                  <a:txBody>
                    <a:bodyPr/>
                    <a:lstStyle/>
                    <a:p>
                      <a:pPr algn="l">
                        <a:lnSpc>
                          <a:spcPct val="90000"/>
                        </a:lnSpc>
                      </a:pPr>
                      <a:r>
                        <a:rPr lang="de-DE" sz="3600" noProof="0" dirty="0">
                          <a:solidFill>
                            <a:srgbClr val="13A0D3"/>
                          </a:solidFill>
                          <a:latin typeface="Allianz Neo" panose="020B0504020203020204" pitchFamily="34" charset="0"/>
                        </a:rPr>
                        <a:t>2</a:t>
                      </a:r>
                    </a:p>
                  </a:txBody>
                  <a:tcPr marL="0" marR="0" marT="0" marB="36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de-DE" sz="2000" noProof="0" dirty="0">
                          <a:solidFill>
                            <a:schemeClr val="bg1"/>
                          </a:solidFill>
                          <a:latin typeface="Allianz Neo" panose="020B0504020203020204" pitchFamily="34" charset="0"/>
                        </a:rPr>
                        <a:t>Risiken und Heraus-forderungen managen und Chancen nutzen</a:t>
                      </a:r>
                    </a:p>
                  </a:txBody>
                  <a:tcPr marL="0" marR="576000" marT="0" marB="36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3600" noProof="0" dirty="0">
                          <a:solidFill>
                            <a:srgbClr val="13A0D3"/>
                          </a:solidFill>
                          <a:latin typeface="Allianz Neo" panose="020B0504020203020204" pitchFamily="34" charset="0"/>
                        </a:rPr>
                        <a:t>5</a:t>
                      </a:r>
                    </a:p>
                  </a:txBody>
                  <a:tcPr marL="0" marR="0" marT="0" marB="36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de-DE" sz="2000" noProof="0" dirty="0">
                          <a:solidFill>
                            <a:schemeClr val="bg1"/>
                          </a:solidFill>
                          <a:latin typeface="Allianz Neo" panose="020B0504020203020204" pitchFamily="34" charset="0"/>
                        </a:rPr>
                        <a:t>Von Unternehmer zu Unternehmer</a:t>
                      </a:r>
                    </a:p>
                  </a:txBody>
                  <a:tcPr marL="0" marR="576000" marT="0" marB="36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1224000">
                <a:tc>
                  <a:txBody>
                    <a:bodyPr/>
                    <a:lstStyle/>
                    <a:p>
                      <a:pPr algn="l">
                        <a:lnSpc>
                          <a:spcPct val="90000"/>
                        </a:lnSpc>
                      </a:pPr>
                      <a:r>
                        <a:rPr lang="de-DE" sz="3600" noProof="0" dirty="0">
                          <a:solidFill>
                            <a:srgbClr val="13A0D3"/>
                          </a:solidFill>
                          <a:latin typeface="Allianz Neo" panose="020B0504020203020204" pitchFamily="34" charset="0"/>
                        </a:rPr>
                        <a:t>3</a:t>
                      </a:r>
                    </a:p>
                  </a:txBody>
                  <a:tcPr marL="0" marR="0" marT="0" marB="36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de-DE" sz="2000" noProof="0" dirty="0">
                          <a:solidFill>
                            <a:schemeClr val="bg1"/>
                          </a:solidFill>
                          <a:latin typeface="Allianz Neo" panose="020B0504020203020204" pitchFamily="34" charset="0"/>
                        </a:rPr>
                        <a:t>Allianz – seit mehr als  130 Jahren Ihre vertrauen-volle und solvente Partnerschaft</a:t>
                      </a:r>
                    </a:p>
                  </a:txBody>
                  <a:tcPr marL="0" marR="576000" marT="0" marB="36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endParaRPr lang="de-DE" sz="3600" noProof="0" dirty="0">
                        <a:solidFill>
                          <a:srgbClr val="13A0D3"/>
                        </a:solidFill>
                        <a:latin typeface="Allianz Neo" panose="020B0504020203020204" pitchFamily="34" charset="0"/>
                      </a:endParaRPr>
                    </a:p>
                  </a:txBody>
                  <a:tcPr marL="0" marR="0" marT="0" marB="36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de-DE" sz="2000" noProof="0" dirty="0">
                        <a:solidFill>
                          <a:schemeClr val="bg1"/>
                        </a:solidFill>
                        <a:latin typeface="Allianz Neo" panose="020B0504020203020204" pitchFamily="34" charset="0"/>
                      </a:endParaRPr>
                    </a:p>
                  </a:txBody>
                  <a:tcPr marL="0" marR="576000" marT="0" marB="36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bl>
          </a:graphicData>
        </a:graphic>
      </p:graphicFrame>
    </p:spTree>
    <p:extLst>
      <p:ext uri="{BB962C8B-B14F-4D97-AF65-F5344CB8AC3E}">
        <p14:creationId xmlns:p14="http://schemas.microsoft.com/office/powerpoint/2010/main" val="43022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m 22">
            <a:extLst>
              <a:ext uri="{FF2B5EF4-FFF2-40B4-BE49-F238E27FC236}">
                <a16:creationId xmlns:a16="http://schemas.microsoft.com/office/drawing/2014/main" id="{4B777CD6-954F-EBD5-F356-A5B50C2F101F}"/>
              </a:ext>
            </a:extLst>
          </p:cNvPr>
          <p:cNvGraphicFramePr>
            <a:graphicFrameLocks/>
          </p:cNvGraphicFramePr>
          <p:nvPr>
            <p:extLst>
              <p:ext uri="{D42A27DB-BD31-4B8C-83A1-F6EECF244321}">
                <p14:modId xmlns:p14="http://schemas.microsoft.com/office/powerpoint/2010/main" val="2338905502"/>
              </p:ext>
            </p:extLst>
          </p:nvPr>
        </p:nvGraphicFramePr>
        <p:xfrm>
          <a:off x="506206" y="3149122"/>
          <a:ext cx="3624000" cy="3350160"/>
        </p:xfrm>
        <a:graphic>
          <a:graphicData uri="http://schemas.openxmlformats.org/drawingml/2006/chart">
            <c:chart xmlns:c="http://schemas.openxmlformats.org/drawingml/2006/chart" xmlns:r="http://schemas.openxmlformats.org/officeDocument/2006/relationships" r:id="rId3"/>
          </a:graphicData>
        </a:graphic>
      </p:graphicFrame>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latin typeface="Allianz Neo" panose="020B0504020203020204" pitchFamily="34" charset="0"/>
              </a:rPr>
              <a:pPr/>
              <a:t>30</a:t>
            </a:fld>
            <a:endParaRPr lang="de-DE" dirty="0">
              <a:latin typeface="Allianz Neo" panose="020B0504020203020204" pitchFamily="34" charset="0"/>
            </a:endParaRPr>
          </a:p>
        </p:txBody>
      </p:sp>
      <p:sp>
        <p:nvSpPr>
          <p:cNvPr id="11" name="Textplatzhalter 4">
            <a:extLst>
              <a:ext uri="{FF2B5EF4-FFF2-40B4-BE49-F238E27FC236}">
                <a16:creationId xmlns:a16="http://schemas.microsoft.com/office/drawing/2014/main" id="{6BAEB62C-9A85-DBF1-CDD0-3D9F6CDED259}"/>
              </a:ext>
            </a:extLst>
          </p:cNvPr>
          <p:cNvSpPr txBox="1">
            <a:spLocks/>
          </p:cNvSpPr>
          <p:nvPr/>
        </p:nvSpPr>
        <p:spPr>
          <a:xfrm>
            <a:off x="479426" y="476249"/>
            <a:ext cx="7416799"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84150" indent="-184150">
              <a:buFont typeface="+mj-lt"/>
              <a:buAutoNum type="arabicPeriod" startAt="4"/>
            </a:pPr>
            <a:r>
              <a:rPr lang="de-DE" sz="1000" spc="80" dirty="0">
                <a:latin typeface="Allianz Neo" panose="020B0504020203020204" pitchFamily="34" charset="0"/>
              </a:rPr>
              <a:t>Gute Voraussetzungen für das MidCorp-Geschäft</a:t>
            </a:r>
          </a:p>
        </p:txBody>
      </p:sp>
      <p:sp>
        <p:nvSpPr>
          <p:cNvPr id="13" name="Titel 5">
            <a:extLst>
              <a:ext uri="{FF2B5EF4-FFF2-40B4-BE49-F238E27FC236}">
                <a16:creationId xmlns:a16="http://schemas.microsoft.com/office/drawing/2014/main" id="{EF61A749-9508-C526-7DDD-26B7308C2CBA}"/>
              </a:ext>
            </a:extLst>
          </p:cNvPr>
          <p:cNvSpPr txBox="1">
            <a:spLocks/>
          </p:cNvSpPr>
          <p:nvPr/>
        </p:nvSpPr>
        <p:spPr>
          <a:xfrm>
            <a:off x="479424" y="873125"/>
            <a:ext cx="10964156" cy="463077"/>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rgbClr val="13A0D3"/>
                </a:solidFill>
                <a:latin typeface="Allianz Neo" panose="020B0504020203020204" pitchFamily="34" charset="0"/>
              </a:rPr>
              <a:t>Effizienz</a:t>
            </a:r>
            <a:r>
              <a:rPr lang="de-DE" dirty="0">
                <a:latin typeface="Allianz Neo" panose="020B0504020203020204" pitchFamily="34" charset="0"/>
              </a:rPr>
              <a:t> beim MidCorp-Geschäft </a:t>
            </a:r>
          </a:p>
        </p:txBody>
      </p:sp>
      <p:sp>
        <p:nvSpPr>
          <p:cNvPr id="32" name="Fußzeilenplatzhalter 1">
            <a:extLst>
              <a:ext uri="{FF2B5EF4-FFF2-40B4-BE49-F238E27FC236}">
                <a16:creationId xmlns:a16="http://schemas.microsoft.com/office/drawing/2014/main" id="{4728C627-F0C7-E47B-BD30-F7CC7BB7F485}"/>
              </a:ext>
            </a:extLst>
          </p:cNvPr>
          <p:cNvSpPr txBox="1">
            <a:spLocks/>
          </p:cNvSpPr>
          <p:nvPr/>
        </p:nvSpPr>
        <p:spPr>
          <a:xfrm>
            <a:off x="488932" y="6165850"/>
            <a:ext cx="10496568" cy="311150"/>
          </a:xfrm>
          <a:prstGeom prst="rect">
            <a:avLst/>
          </a:prstGeom>
        </p:spPr>
        <p:txBody>
          <a:bodyPr lIns="0" tIns="0" rIns="0" bIns="0" anchor="b" anchorCtr="0"/>
          <a:ls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800" dirty="0">
                <a:solidFill>
                  <a:schemeClr val="bg1"/>
                </a:solidFill>
                <a:latin typeface="Allianz Neo" panose="020B0504020203020204" pitchFamily="34" charset="0"/>
              </a:rPr>
              <a:t>* Zahlen der Allianz</a:t>
            </a:r>
          </a:p>
        </p:txBody>
      </p:sp>
      <p:sp>
        <p:nvSpPr>
          <p:cNvPr id="35" name="Inhaltsplatzhalter 5">
            <a:extLst>
              <a:ext uri="{FF2B5EF4-FFF2-40B4-BE49-F238E27FC236}">
                <a16:creationId xmlns:a16="http://schemas.microsoft.com/office/drawing/2014/main" id="{D45BDAA4-69D6-C29F-613B-4918175548F3}"/>
              </a:ext>
            </a:extLst>
          </p:cNvPr>
          <p:cNvSpPr txBox="1">
            <a:spLocks/>
          </p:cNvSpPr>
          <p:nvPr/>
        </p:nvSpPr>
        <p:spPr>
          <a:xfrm>
            <a:off x="8453263" y="1599908"/>
            <a:ext cx="3259311" cy="492443"/>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a:latin typeface="Allianz Neo" panose="020B0504020203020204" pitchFamily="34" charset="0"/>
              </a:rPr>
              <a:t>Durchschnittliche </a:t>
            </a:r>
            <a:br>
              <a:rPr lang="de-DE" dirty="0">
                <a:latin typeface="Allianz Neo" panose="020B0504020203020204" pitchFamily="34" charset="0"/>
              </a:rPr>
            </a:br>
            <a:r>
              <a:rPr lang="de-DE" dirty="0">
                <a:latin typeface="Allianz Neo" panose="020B0504020203020204" pitchFamily="34" charset="0"/>
              </a:rPr>
              <a:t>Verweildauer in Jahren*</a:t>
            </a:r>
          </a:p>
        </p:txBody>
      </p:sp>
      <p:sp>
        <p:nvSpPr>
          <p:cNvPr id="36" name="Inhaltsplatzhalter 5">
            <a:extLst>
              <a:ext uri="{FF2B5EF4-FFF2-40B4-BE49-F238E27FC236}">
                <a16:creationId xmlns:a16="http://schemas.microsoft.com/office/drawing/2014/main" id="{736073DC-60AD-F69C-54C2-8CCED893189D}"/>
              </a:ext>
            </a:extLst>
          </p:cNvPr>
          <p:cNvSpPr txBox="1">
            <a:spLocks/>
          </p:cNvSpPr>
          <p:nvPr/>
        </p:nvSpPr>
        <p:spPr>
          <a:xfrm>
            <a:off x="1048460" y="2747048"/>
            <a:ext cx="1194631"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ctr"/>
            <a:r>
              <a:rPr lang="de-DE" sz="1400" dirty="0">
                <a:latin typeface="Allianz Neo" panose="020B0504020203020204" pitchFamily="34" charset="0"/>
              </a:rPr>
              <a:t>MidCorp</a:t>
            </a:r>
          </a:p>
        </p:txBody>
      </p:sp>
      <p:sp>
        <p:nvSpPr>
          <p:cNvPr id="37" name="Inhaltsplatzhalter 5">
            <a:extLst>
              <a:ext uri="{FF2B5EF4-FFF2-40B4-BE49-F238E27FC236}">
                <a16:creationId xmlns:a16="http://schemas.microsoft.com/office/drawing/2014/main" id="{D4A55E00-75EC-277E-BA52-EAEBEB108ABD}"/>
              </a:ext>
            </a:extLst>
          </p:cNvPr>
          <p:cNvSpPr txBox="1">
            <a:spLocks/>
          </p:cNvSpPr>
          <p:nvPr/>
        </p:nvSpPr>
        <p:spPr>
          <a:xfrm>
            <a:off x="3756496" y="2747048"/>
            <a:ext cx="1194631"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ctr"/>
            <a:r>
              <a:rPr lang="de-DE" sz="1400" b="0" dirty="0">
                <a:latin typeface="Allianz Neo" panose="020B0504020203020204" pitchFamily="34" charset="0"/>
              </a:rPr>
              <a:t>SMC</a:t>
            </a:r>
          </a:p>
        </p:txBody>
      </p:sp>
      <p:sp>
        <p:nvSpPr>
          <p:cNvPr id="38" name="Inhaltsplatzhalter 5">
            <a:extLst>
              <a:ext uri="{FF2B5EF4-FFF2-40B4-BE49-F238E27FC236}">
                <a16:creationId xmlns:a16="http://schemas.microsoft.com/office/drawing/2014/main" id="{0B56EA48-13F1-D22B-291F-0351F1B125F1}"/>
              </a:ext>
            </a:extLst>
          </p:cNvPr>
          <p:cNvSpPr txBox="1">
            <a:spLocks/>
          </p:cNvSpPr>
          <p:nvPr/>
        </p:nvSpPr>
        <p:spPr>
          <a:xfrm>
            <a:off x="5533742" y="2747048"/>
            <a:ext cx="1701068"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ctr"/>
            <a:r>
              <a:rPr lang="de-DE" sz="1400" b="0" dirty="0">
                <a:latin typeface="Allianz Neo" panose="020B0504020203020204" pitchFamily="34" charset="0"/>
              </a:rPr>
              <a:t>Privathaftpflicht</a:t>
            </a:r>
          </a:p>
        </p:txBody>
      </p:sp>
      <p:sp>
        <p:nvSpPr>
          <p:cNvPr id="69" name="Inhaltsplatzhalter 5">
            <a:extLst>
              <a:ext uri="{FF2B5EF4-FFF2-40B4-BE49-F238E27FC236}">
                <a16:creationId xmlns:a16="http://schemas.microsoft.com/office/drawing/2014/main" id="{548848C1-6BE5-47FB-1C0D-231B6BA4F143}"/>
              </a:ext>
            </a:extLst>
          </p:cNvPr>
          <p:cNvSpPr txBox="1">
            <a:spLocks/>
          </p:cNvSpPr>
          <p:nvPr/>
        </p:nvSpPr>
        <p:spPr>
          <a:xfrm>
            <a:off x="488932" y="1599908"/>
            <a:ext cx="4781893" cy="492443"/>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a:latin typeface="Allianz Neo" panose="020B0504020203020204" pitchFamily="34" charset="0"/>
              </a:rPr>
              <a:t>Beispiel: Entwicklung Durchschnittsbeitrag Haftpflichtversicherung über 5 Jahre*</a:t>
            </a:r>
          </a:p>
        </p:txBody>
      </p:sp>
      <p:sp>
        <p:nvSpPr>
          <p:cNvPr id="70" name="Inhaltsplatzhalter 5">
            <a:extLst>
              <a:ext uri="{FF2B5EF4-FFF2-40B4-BE49-F238E27FC236}">
                <a16:creationId xmlns:a16="http://schemas.microsoft.com/office/drawing/2014/main" id="{396ADCB3-B2AC-AF50-5054-5CFF05AE2D73}"/>
              </a:ext>
            </a:extLst>
          </p:cNvPr>
          <p:cNvSpPr txBox="1">
            <a:spLocks/>
          </p:cNvSpPr>
          <p:nvPr/>
        </p:nvSpPr>
        <p:spPr>
          <a:xfrm>
            <a:off x="8453265" y="5776397"/>
            <a:ext cx="720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MidCorp</a:t>
            </a:r>
          </a:p>
        </p:txBody>
      </p:sp>
      <p:sp>
        <p:nvSpPr>
          <p:cNvPr id="71" name="Rechteck 70">
            <a:extLst>
              <a:ext uri="{FF2B5EF4-FFF2-40B4-BE49-F238E27FC236}">
                <a16:creationId xmlns:a16="http://schemas.microsoft.com/office/drawing/2014/main" id="{7E73D570-F19E-BF40-C1FA-88B90B720458}"/>
              </a:ext>
            </a:extLst>
          </p:cNvPr>
          <p:cNvSpPr/>
          <p:nvPr/>
        </p:nvSpPr>
        <p:spPr>
          <a:xfrm>
            <a:off x="8453264" y="4205955"/>
            <a:ext cx="214773" cy="142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72" name="Inhaltsplatzhalter 5">
            <a:extLst>
              <a:ext uri="{FF2B5EF4-FFF2-40B4-BE49-F238E27FC236}">
                <a16:creationId xmlns:a16="http://schemas.microsoft.com/office/drawing/2014/main" id="{26B13C20-A14B-ACAE-3A84-A5FB0501BA92}"/>
              </a:ext>
            </a:extLst>
          </p:cNvPr>
          <p:cNvSpPr txBox="1">
            <a:spLocks/>
          </p:cNvSpPr>
          <p:nvPr/>
        </p:nvSpPr>
        <p:spPr>
          <a:xfrm>
            <a:off x="9186573" y="5776397"/>
            <a:ext cx="467986"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b="0" dirty="0">
                <a:latin typeface="Allianz Neo" panose="020B0504020203020204" pitchFamily="34" charset="0"/>
              </a:rPr>
              <a:t>SMC</a:t>
            </a:r>
          </a:p>
        </p:txBody>
      </p:sp>
      <p:sp>
        <p:nvSpPr>
          <p:cNvPr id="76" name="Inhaltsplatzhalter 5">
            <a:extLst>
              <a:ext uri="{FF2B5EF4-FFF2-40B4-BE49-F238E27FC236}">
                <a16:creationId xmlns:a16="http://schemas.microsoft.com/office/drawing/2014/main" id="{093CE057-0A7E-32A2-9837-15B9AE8F5B29}"/>
              </a:ext>
            </a:extLst>
          </p:cNvPr>
          <p:cNvSpPr txBox="1">
            <a:spLocks/>
          </p:cNvSpPr>
          <p:nvPr/>
        </p:nvSpPr>
        <p:spPr>
          <a:xfrm>
            <a:off x="8453264" y="3914109"/>
            <a:ext cx="540668" cy="288147"/>
          </a:xfrm>
          <a:prstGeom prst="rect">
            <a:avLst/>
          </a:prstGeom>
        </p:spPr>
        <p:txBody>
          <a:bodyPr vert="horz" wrap="square" lIns="0" tIns="0" rIns="0" bIns="7200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10,5</a:t>
            </a:r>
          </a:p>
        </p:txBody>
      </p:sp>
      <p:sp>
        <p:nvSpPr>
          <p:cNvPr id="77" name="Inhaltsplatzhalter 5">
            <a:extLst>
              <a:ext uri="{FF2B5EF4-FFF2-40B4-BE49-F238E27FC236}">
                <a16:creationId xmlns:a16="http://schemas.microsoft.com/office/drawing/2014/main" id="{39A9506B-2F17-C81D-440F-A1F97CA93DA7}"/>
              </a:ext>
            </a:extLst>
          </p:cNvPr>
          <p:cNvSpPr txBox="1">
            <a:spLocks/>
          </p:cNvSpPr>
          <p:nvPr/>
        </p:nvSpPr>
        <p:spPr>
          <a:xfrm>
            <a:off x="8453264" y="2747048"/>
            <a:ext cx="1692275" cy="430887"/>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Haftpflicht</a:t>
            </a:r>
            <a:br>
              <a:rPr lang="de-DE" sz="1400" b="0" dirty="0">
                <a:latin typeface="Allianz Neo" panose="020B0504020203020204" pitchFamily="34" charset="0"/>
              </a:rPr>
            </a:br>
            <a:r>
              <a:rPr lang="de-DE" sz="1400" b="0" dirty="0">
                <a:latin typeface="Allianz Neo" panose="020B0504020203020204" pitchFamily="34" charset="0"/>
              </a:rPr>
              <a:t>Durchschnitt</a:t>
            </a:r>
            <a:endParaRPr lang="de-DE" sz="1400" dirty="0">
              <a:latin typeface="Allianz Neo" panose="020B0504020203020204" pitchFamily="34" charset="0"/>
            </a:endParaRPr>
          </a:p>
        </p:txBody>
      </p:sp>
      <p:sp>
        <p:nvSpPr>
          <p:cNvPr id="78" name="Inhaltsplatzhalter 5">
            <a:extLst>
              <a:ext uri="{FF2B5EF4-FFF2-40B4-BE49-F238E27FC236}">
                <a16:creationId xmlns:a16="http://schemas.microsoft.com/office/drawing/2014/main" id="{A12FBE21-4218-80EE-EDA2-39D418B535F6}"/>
              </a:ext>
            </a:extLst>
          </p:cNvPr>
          <p:cNvSpPr txBox="1">
            <a:spLocks/>
          </p:cNvSpPr>
          <p:nvPr/>
        </p:nvSpPr>
        <p:spPr>
          <a:xfrm>
            <a:off x="9186573" y="4117868"/>
            <a:ext cx="540668" cy="288147"/>
          </a:xfrm>
          <a:prstGeom prst="rect">
            <a:avLst/>
          </a:prstGeom>
        </p:spPr>
        <p:txBody>
          <a:bodyPr vert="horz" wrap="square" lIns="0" tIns="0" rIns="0" bIns="7200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0" dirty="0">
                <a:latin typeface="Allianz Neo" panose="020B0504020203020204" pitchFamily="34" charset="0"/>
              </a:rPr>
              <a:t>9</a:t>
            </a:r>
          </a:p>
        </p:txBody>
      </p:sp>
      <p:sp>
        <p:nvSpPr>
          <p:cNvPr id="79" name="Inhaltsplatzhalter 5">
            <a:extLst>
              <a:ext uri="{FF2B5EF4-FFF2-40B4-BE49-F238E27FC236}">
                <a16:creationId xmlns:a16="http://schemas.microsoft.com/office/drawing/2014/main" id="{C776F4BB-3840-5631-4631-ACD25D214E27}"/>
              </a:ext>
            </a:extLst>
          </p:cNvPr>
          <p:cNvSpPr txBox="1">
            <a:spLocks/>
          </p:cNvSpPr>
          <p:nvPr/>
        </p:nvSpPr>
        <p:spPr>
          <a:xfrm>
            <a:off x="10244689" y="2747048"/>
            <a:ext cx="1692275" cy="430887"/>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Sach</a:t>
            </a:r>
            <a:br>
              <a:rPr lang="de-DE" sz="1400" b="0" dirty="0">
                <a:latin typeface="Allianz Neo" panose="020B0504020203020204" pitchFamily="34" charset="0"/>
              </a:rPr>
            </a:br>
            <a:r>
              <a:rPr lang="de-DE" sz="1400" b="0" dirty="0">
                <a:latin typeface="Allianz Neo" panose="020B0504020203020204" pitchFamily="34" charset="0"/>
              </a:rPr>
              <a:t>Durchschnitt</a:t>
            </a:r>
            <a:endParaRPr lang="de-DE" sz="1400" dirty="0">
              <a:latin typeface="Allianz Neo" panose="020B0504020203020204" pitchFamily="34" charset="0"/>
            </a:endParaRPr>
          </a:p>
        </p:txBody>
      </p:sp>
      <p:sp>
        <p:nvSpPr>
          <p:cNvPr id="80" name="Rechteck 79">
            <a:extLst>
              <a:ext uri="{FF2B5EF4-FFF2-40B4-BE49-F238E27FC236}">
                <a16:creationId xmlns:a16="http://schemas.microsoft.com/office/drawing/2014/main" id="{35CAFF91-C95B-62B7-48AC-D98C978FF90D}"/>
              </a:ext>
            </a:extLst>
          </p:cNvPr>
          <p:cNvSpPr/>
          <p:nvPr/>
        </p:nvSpPr>
        <p:spPr>
          <a:xfrm>
            <a:off x="10244689" y="3827955"/>
            <a:ext cx="214773" cy="1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81" name="Inhaltsplatzhalter 5">
            <a:extLst>
              <a:ext uri="{FF2B5EF4-FFF2-40B4-BE49-F238E27FC236}">
                <a16:creationId xmlns:a16="http://schemas.microsoft.com/office/drawing/2014/main" id="{3C063B9C-4B44-0863-1F6A-9075CF28A3C1}"/>
              </a:ext>
            </a:extLst>
          </p:cNvPr>
          <p:cNvSpPr txBox="1">
            <a:spLocks/>
          </p:cNvSpPr>
          <p:nvPr/>
        </p:nvSpPr>
        <p:spPr>
          <a:xfrm>
            <a:off x="10977998" y="5776397"/>
            <a:ext cx="467986"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b="0" dirty="0">
                <a:latin typeface="Allianz Neo" panose="020B0504020203020204" pitchFamily="34" charset="0"/>
              </a:rPr>
              <a:t>SMC</a:t>
            </a:r>
          </a:p>
        </p:txBody>
      </p:sp>
      <p:sp>
        <p:nvSpPr>
          <p:cNvPr id="82" name="Inhaltsplatzhalter 5">
            <a:extLst>
              <a:ext uri="{FF2B5EF4-FFF2-40B4-BE49-F238E27FC236}">
                <a16:creationId xmlns:a16="http://schemas.microsoft.com/office/drawing/2014/main" id="{733756D9-C8AE-A0DE-9194-FCDFB7965369}"/>
              </a:ext>
            </a:extLst>
          </p:cNvPr>
          <p:cNvSpPr txBox="1">
            <a:spLocks/>
          </p:cNvSpPr>
          <p:nvPr/>
        </p:nvSpPr>
        <p:spPr>
          <a:xfrm>
            <a:off x="10244689" y="3535537"/>
            <a:ext cx="540668" cy="288147"/>
          </a:xfrm>
          <a:prstGeom prst="rect">
            <a:avLst/>
          </a:prstGeom>
        </p:spPr>
        <p:txBody>
          <a:bodyPr vert="horz" wrap="square" lIns="0" tIns="0" rIns="0" bIns="7200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13,3</a:t>
            </a:r>
          </a:p>
        </p:txBody>
      </p:sp>
      <p:sp>
        <p:nvSpPr>
          <p:cNvPr id="83" name="Inhaltsplatzhalter 5">
            <a:extLst>
              <a:ext uri="{FF2B5EF4-FFF2-40B4-BE49-F238E27FC236}">
                <a16:creationId xmlns:a16="http://schemas.microsoft.com/office/drawing/2014/main" id="{765A4EE8-BD82-006E-F4ED-A0CBBCF556B5}"/>
              </a:ext>
            </a:extLst>
          </p:cNvPr>
          <p:cNvSpPr txBox="1">
            <a:spLocks/>
          </p:cNvSpPr>
          <p:nvPr/>
        </p:nvSpPr>
        <p:spPr>
          <a:xfrm>
            <a:off x="10977998" y="4065617"/>
            <a:ext cx="540668" cy="288147"/>
          </a:xfrm>
          <a:prstGeom prst="rect">
            <a:avLst/>
          </a:prstGeom>
        </p:spPr>
        <p:txBody>
          <a:bodyPr vert="horz" wrap="square" lIns="0" tIns="0" rIns="0" bIns="7200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0" dirty="0">
                <a:latin typeface="Allianz Neo" panose="020B0504020203020204" pitchFamily="34" charset="0"/>
              </a:rPr>
              <a:t>9,4</a:t>
            </a:r>
          </a:p>
        </p:txBody>
      </p:sp>
      <p:sp>
        <p:nvSpPr>
          <p:cNvPr id="84" name="Rechteck 83">
            <a:extLst>
              <a:ext uri="{FF2B5EF4-FFF2-40B4-BE49-F238E27FC236}">
                <a16:creationId xmlns:a16="http://schemas.microsoft.com/office/drawing/2014/main" id="{A5F884BA-D81D-FCBB-0053-B793E703F823}"/>
              </a:ext>
            </a:extLst>
          </p:cNvPr>
          <p:cNvSpPr/>
          <p:nvPr/>
        </p:nvSpPr>
        <p:spPr>
          <a:xfrm>
            <a:off x="10977997" y="4357155"/>
            <a:ext cx="216000" cy="127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85" name="Rechteck 84">
            <a:extLst>
              <a:ext uri="{FF2B5EF4-FFF2-40B4-BE49-F238E27FC236}">
                <a16:creationId xmlns:a16="http://schemas.microsoft.com/office/drawing/2014/main" id="{D8D6D230-024F-4FB1-941F-60016692E2E7}"/>
              </a:ext>
            </a:extLst>
          </p:cNvPr>
          <p:cNvSpPr/>
          <p:nvPr/>
        </p:nvSpPr>
        <p:spPr>
          <a:xfrm>
            <a:off x="9186573" y="4411155"/>
            <a:ext cx="214773" cy="121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86" name="Inhaltsplatzhalter 5">
            <a:extLst>
              <a:ext uri="{FF2B5EF4-FFF2-40B4-BE49-F238E27FC236}">
                <a16:creationId xmlns:a16="http://schemas.microsoft.com/office/drawing/2014/main" id="{CD77E088-A1D1-1D31-DDAA-D7CBF94924B1}"/>
              </a:ext>
            </a:extLst>
          </p:cNvPr>
          <p:cNvSpPr txBox="1">
            <a:spLocks/>
          </p:cNvSpPr>
          <p:nvPr/>
        </p:nvSpPr>
        <p:spPr>
          <a:xfrm>
            <a:off x="10236042" y="5768270"/>
            <a:ext cx="720000" cy="15388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MidCorp</a:t>
            </a:r>
          </a:p>
        </p:txBody>
      </p:sp>
      <p:cxnSp>
        <p:nvCxnSpPr>
          <p:cNvPr id="87" name="Gerade Verbindung 86">
            <a:extLst>
              <a:ext uri="{FF2B5EF4-FFF2-40B4-BE49-F238E27FC236}">
                <a16:creationId xmlns:a16="http://schemas.microsoft.com/office/drawing/2014/main" id="{58CA1A44-22A7-3995-D263-E5364DB3C2F9}"/>
              </a:ext>
            </a:extLst>
          </p:cNvPr>
          <p:cNvCxnSpPr>
            <a:cxnSpLocks/>
          </p:cNvCxnSpPr>
          <p:nvPr/>
        </p:nvCxnSpPr>
        <p:spPr>
          <a:xfrm>
            <a:off x="479425" y="2286459"/>
            <a:ext cx="7416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Gerade Verbindung 87">
            <a:extLst>
              <a:ext uri="{FF2B5EF4-FFF2-40B4-BE49-F238E27FC236}">
                <a16:creationId xmlns:a16="http://schemas.microsoft.com/office/drawing/2014/main" id="{F9F2E972-2A73-6D10-F2C6-F1FF62F8B9F2}"/>
              </a:ext>
            </a:extLst>
          </p:cNvPr>
          <p:cNvCxnSpPr>
            <a:cxnSpLocks/>
          </p:cNvCxnSpPr>
          <p:nvPr/>
        </p:nvCxnSpPr>
        <p:spPr>
          <a:xfrm>
            <a:off x="8453264" y="2286459"/>
            <a:ext cx="326497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B9C6EF26-3B1F-B1C4-66FF-67A30F90A967}"/>
              </a:ext>
            </a:extLst>
          </p:cNvPr>
          <p:cNvSpPr txBox="1"/>
          <p:nvPr/>
        </p:nvSpPr>
        <p:spPr>
          <a:xfrm>
            <a:off x="10781071" y="-884903"/>
            <a:ext cx="0" cy="0"/>
          </a:xfrm>
          <a:prstGeom prst="rect">
            <a:avLst/>
          </a:prstGeom>
          <a:noFill/>
        </p:spPr>
        <p:txBody>
          <a:bodyPr wrap="none" lIns="0" tIns="0" rIns="0" bIns="0" rtlCol="0" anchor="t" anchorCtr="0">
            <a:noAutofit/>
          </a:bodyPr>
          <a:lstStyle/>
          <a:p>
            <a:pPr algn="l"/>
            <a:endParaRPr lang="de-DE" sz="1600" dirty="0">
              <a:solidFill>
                <a:schemeClr val="bg1"/>
              </a:solidFill>
              <a:latin typeface="Allianz Neo" panose="020B0504020203020204" pitchFamily="34" charset="0"/>
            </a:endParaRPr>
          </a:p>
        </p:txBody>
      </p:sp>
      <p:sp>
        <p:nvSpPr>
          <p:cNvPr id="17" name="Inhaltsplatzhalter 5">
            <a:extLst>
              <a:ext uri="{FF2B5EF4-FFF2-40B4-BE49-F238E27FC236}">
                <a16:creationId xmlns:a16="http://schemas.microsoft.com/office/drawing/2014/main" id="{D963ACE7-75EE-42F3-5803-EC3F7CA54E42}"/>
              </a:ext>
            </a:extLst>
          </p:cNvPr>
          <p:cNvSpPr txBox="1">
            <a:spLocks/>
          </p:cNvSpPr>
          <p:nvPr/>
        </p:nvSpPr>
        <p:spPr>
          <a:xfrm>
            <a:off x="4913771" y="4422200"/>
            <a:ext cx="540668"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2019</a:t>
            </a:r>
          </a:p>
        </p:txBody>
      </p:sp>
      <p:sp>
        <p:nvSpPr>
          <p:cNvPr id="18" name="Inhaltsplatzhalter 5">
            <a:extLst>
              <a:ext uri="{FF2B5EF4-FFF2-40B4-BE49-F238E27FC236}">
                <a16:creationId xmlns:a16="http://schemas.microsoft.com/office/drawing/2014/main" id="{E0A36490-67BC-CC14-F805-DF857AE361A3}"/>
              </a:ext>
            </a:extLst>
          </p:cNvPr>
          <p:cNvSpPr txBox="1">
            <a:spLocks/>
          </p:cNvSpPr>
          <p:nvPr/>
        </p:nvSpPr>
        <p:spPr>
          <a:xfrm>
            <a:off x="655973" y="3324603"/>
            <a:ext cx="732630" cy="430887"/>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solidFill>
                  <a:srgbClr val="00B050"/>
                </a:solidFill>
                <a:latin typeface="Allianz Neo" panose="020B0504020203020204" pitchFamily="34" charset="0"/>
              </a:rPr>
              <a:t>2023</a:t>
            </a:r>
          </a:p>
          <a:p>
            <a:r>
              <a:rPr lang="de-DE" sz="1400" b="0" dirty="0">
                <a:solidFill>
                  <a:srgbClr val="00B050"/>
                </a:solidFill>
                <a:latin typeface="Allianz Neo" panose="020B0504020203020204" pitchFamily="34" charset="0"/>
              </a:rPr>
              <a:t>+6%</a:t>
            </a:r>
          </a:p>
        </p:txBody>
      </p:sp>
      <p:sp>
        <p:nvSpPr>
          <p:cNvPr id="19" name="Inhaltsplatzhalter 5">
            <a:extLst>
              <a:ext uri="{FF2B5EF4-FFF2-40B4-BE49-F238E27FC236}">
                <a16:creationId xmlns:a16="http://schemas.microsoft.com/office/drawing/2014/main" id="{47543E61-385B-B11A-540B-CFEB19A5C3A7}"/>
              </a:ext>
            </a:extLst>
          </p:cNvPr>
          <p:cNvSpPr txBox="1">
            <a:spLocks/>
          </p:cNvSpPr>
          <p:nvPr/>
        </p:nvSpPr>
        <p:spPr>
          <a:xfrm>
            <a:off x="3897382" y="3648532"/>
            <a:ext cx="732630" cy="430887"/>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solidFill>
                  <a:srgbClr val="F62459"/>
                </a:solidFill>
                <a:latin typeface="Allianz Neo" panose="020B0504020203020204" pitchFamily="34" charset="0"/>
              </a:rPr>
              <a:t>2023</a:t>
            </a:r>
          </a:p>
          <a:p>
            <a:r>
              <a:rPr lang="de-DE" sz="1400" b="0" dirty="0">
                <a:solidFill>
                  <a:srgbClr val="F62459"/>
                </a:solidFill>
                <a:latin typeface="Allianz Neo" panose="020B0504020203020204" pitchFamily="34" charset="0"/>
              </a:rPr>
              <a:t>-0,5%</a:t>
            </a:r>
          </a:p>
        </p:txBody>
      </p:sp>
      <p:sp>
        <p:nvSpPr>
          <p:cNvPr id="20" name="Inhaltsplatzhalter 5">
            <a:extLst>
              <a:ext uri="{FF2B5EF4-FFF2-40B4-BE49-F238E27FC236}">
                <a16:creationId xmlns:a16="http://schemas.microsoft.com/office/drawing/2014/main" id="{33CDD8E2-057A-A300-B263-C6A8BD010F5E}"/>
              </a:ext>
            </a:extLst>
          </p:cNvPr>
          <p:cNvSpPr txBox="1">
            <a:spLocks/>
          </p:cNvSpPr>
          <p:nvPr/>
        </p:nvSpPr>
        <p:spPr>
          <a:xfrm>
            <a:off x="2718062" y="3961738"/>
            <a:ext cx="540668"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2019</a:t>
            </a:r>
          </a:p>
        </p:txBody>
      </p:sp>
      <p:sp>
        <p:nvSpPr>
          <p:cNvPr id="21" name="Inhaltsplatzhalter 5">
            <a:extLst>
              <a:ext uri="{FF2B5EF4-FFF2-40B4-BE49-F238E27FC236}">
                <a16:creationId xmlns:a16="http://schemas.microsoft.com/office/drawing/2014/main" id="{B2B1804D-25C4-DE7C-D371-E0786B2BD2F0}"/>
              </a:ext>
            </a:extLst>
          </p:cNvPr>
          <p:cNvSpPr txBox="1">
            <a:spLocks/>
          </p:cNvSpPr>
          <p:nvPr/>
        </p:nvSpPr>
        <p:spPr>
          <a:xfrm>
            <a:off x="5983533" y="3965651"/>
            <a:ext cx="732630" cy="430887"/>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solidFill>
                  <a:srgbClr val="F62459"/>
                </a:solidFill>
                <a:latin typeface="Allianz Neo" panose="020B0504020203020204" pitchFamily="34" charset="0"/>
              </a:rPr>
              <a:t>2023</a:t>
            </a:r>
          </a:p>
          <a:p>
            <a:r>
              <a:rPr lang="de-DE" sz="1400" b="0" dirty="0">
                <a:solidFill>
                  <a:srgbClr val="F62459"/>
                </a:solidFill>
                <a:latin typeface="Allianz Neo" panose="020B0504020203020204" pitchFamily="34" charset="0"/>
              </a:rPr>
              <a:t>-1,5%</a:t>
            </a:r>
          </a:p>
        </p:txBody>
      </p:sp>
      <p:sp>
        <p:nvSpPr>
          <p:cNvPr id="22" name="Inhaltsplatzhalter 5">
            <a:extLst>
              <a:ext uri="{FF2B5EF4-FFF2-40B4-BE49-F238E27FC236}">
                <a16:creationId xmlns:a16="http://schemas.microsoft.com/office/drawing/2014/main" id="{C21F832E-6F5F-4325-BD72-4AC9B8CD0656}"/>
              </a:ext>
            </a:extLst>
          </p:cNvPr>
          <p:cNvSpPr txBox="1">
            <a:spLocks/>
          </p:cNvSpPr>
          <p:nvPr/>
        </p:nvSpPr>
        <p:spPr>
          <a:xfrm>
            <a:off x="6507270" y="4495396"/>
            <a:ext cx="540668"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2019</a:t>
            </a:r>
          </a:p>
        </p:txBody>
      </p:sp>
      <p:graphicFrame>
        <p:nvGraphicFramePr>
          <p:cNvPr id="24" name="Diagramm 23">
            <a:extLst>
              <a:ext uri="{FF2B5EF4-FFF2-40B4-BE49-F238E27FC236}">
                <a16:creationId xmlns:a16="http://schemas.microsoft.com/office/drawing/2014/main" id="{1E4B57A5-9BAA-1421-781C-3F122094B770}"/>
              </a:ext>
            </a:extLst>
          </p:cNvPr>
          <p:cNvGraphicFramePr>
            <a:graphicFrameLocks noChangeAspect="1"/>
          </p:cNvGraphicFramePr>
          <p:nvPr>
            <p:extLst>
              <p:ext uri="{D42A27DB-BD31-4B8C-83A1-F6EECF244321}">
                <p14:modId xmlns:p14="http://schemas.microsoft.com/office/powerpoint/2010/main" val="1680179356"/>
              </p:ext>
            </p:extLst>
          </p:nvPr>
        </p:nvGraphicFramePr>
        <p:xfrm>
          <a:off x="3383659" y="4305058"/>
          <a:ext cx="1728000" cy="11338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Diagramm 24">
            <a:extLst>
              <a:ext uri="{FF2B5EF4-FFF2-40B4-BE49-F238E27FC236}">
                <a16:creationId xmlns:a16="http://schemas.microsoft.com/office/drawing/2014/main" id="{EFCAE18F-3DC5-E072-650B-EAC4FF3628E7}"/>
              </a:ext>
            </a:extLst>
          </p:cNvPr>
          <p:cNvGraphicFramePr>
            <a:graphicFrameLocks noChangeAspect="1"/>
          </p:cNvGraphicFramePr>
          <p:nvPr>
            <p:extLst>
              <p:ext uri="{D42A27DB-BD31-4B8C-83A1-F6EECF244321}">
                <p14:modId xmlns:p14="http://schemas.microsoft.com/office/powerpoint/2010/main" val="934578539"/>
              </p:ext>
            </p:extLst>
          </p:nvPr>
        </p:nvGraphicFramePr>
        <p:xfrm>
          <a:off x="5682804" y="4567076"/>
          <a:ext cx="932721" cy="612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17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latin typeface="Allianz Neo" panose="020B0504020203020204" pitchFamily="34" charset="0"/>
              </a:rPr>
              <a:pPr/>
              <a:t>31</a:t>
            </a:fld>
            <a:endParaRPr lang="de-DE" dirty="0">
              <a:latin typeface="Allianz Neo" panose="020B0504020203020204" pitchFamily="34" charset="0"/>
            </a:endParaRPr>
          </a:p>
        </p:txBody>
      </p:sp>
      <p:sp>
        <p:nvSpPr>
          <p:cNvPr id="4" name="Inhaltsplatzhalter 5">
            <a:extLst>
              <a:ext uri="{FF2B5EF4-FFF2-40B4-BE49-F238E27FC236}">
                <a16:creationId xmlns:a16="http://schemas.microsoft.com/office/drawing/2014/main" id="{85745684-CAFF-67AE-694A-5170994FD7D1}"/>
              </a:ext>
            </a:extLst>
          </p:cNvPr>
          <p:cNvSpPr>
            <a:spLocks noGrp="1"/>
          </p:cNvSpPr>
          <p:nvPr>
            <p:ph sz="half" idx="1"/>
          </p:nvPr>
        </p:nvSpPr>
        <p:spPr>
          <a:xfrm>
            <a:off x="479424" y="4185851"/>
            <a:ext cx="3600451" cy="1231106"/>
          </a:xfrm>
        </p:spPr>
        <p:txBody>
          <a:bodyPr wrap="square">
            <a:spAutoFit/>
          </a:bodyPr>
          <a:lstStyle/>
          <a:p>
            <a:r>
              <a:rPr lang="de-DE" dirty="0">
                <a:latin typeface="Allianz Neo" panose="020B0504020203020204" pitchFamily="34" charset="0"/>
              </a:rPr>
              <a:t>Kundenakquise</a:t>
            </a:r>
            <a:endParaRPr lang="de-DE" b="0" dirty="0">
              <a:latin typeface="Allianz Neo" panose="020B0504020203020204" pitchFamily="34" charset="0"/>
            </a:endParaRPr>
          </a:p>
          <a:p>
            <a:pPr marL="285750" indent="-285750">
              <a:buFont typeface="Arial" panose="020B0604020202020204" pitchFamily="34" charset="0"/>
              <a:buChar char="•"/>
            </a:pPr>
            <a:r>
              <a:rPr lang="de-DE" b="0" dirty="0">
                <a:latin typeface="Allianz Neo" panose="020B0504020203020204" pitchFamily="34" charset="0"/>
              </a:rPr>
              <a:t>Underwriting</a:t>
            </a:r>
            <a:endParaRPr lang="de-DE" b="0" dirty="0">
              <a:latin typeface="Allianz Neo" panose="020B0504020203020204" pitchFamily="34" charset="0"/>
              <a:cs typeface="Arial"/>
            </a:endParaRPr>
          </a:p>
          <a:p>
            <a:pPr marL="285750" indent="-285750">
              <a:buFont typeface="Arial" panose="020B0604020202020204" pitchFamily="34" charset="0"/>
              <a:buChar char="•"/>
            </a:pPr>
            <a:r>
              <a:rPr lang="de-DE" b="0" dirty="0">
                <a:latin typeface="Allianz Neo" panose="020B0504020203020204" pitchFamily="34" charset="0"/>
              </a:rPr>
              <a:t>Risikoingenieure</a:t>
            </a:r>
            <a:endParaRPr lang="de-DE" b="0" dirty="0">
              <a:latin typeface="Allianz Neo" panose="020B0504020203020204" pitchFamily="34" charset="0"/>
              <a:cs typeface="Arial"/>
            </a:endParaRPr>
          </a:p>
          <a:p>
            <a:pPr marL="285750" indent="-285750">
              <a:buFont typeface="Arial" panose="020B0604020202020204" pitchFamily="34" charset="0"/>
              <a:buChar char="•"/>
            </a:pPr>
            <a:r>
              <a:rPr lang="de-DE" b="0" dirty="0">
                <a:latin typeface="Allianz Neo" panose="020B0504020203020204" pitchFamily="34" charset="0"/>
              </a:rPr>
              <a:t>Experte Multinational</a:t>
            </a:r>
            <a:endParaRPr lang="de-DE" b="0" dirty="0">
              <a:latin typeface="Allianz Neo" panose="020B0504020203020204" pitchFamily="34" charset="0"/>
              <a:cs typeface="Arial"/>
            </a:endParaRPr>
          </a:p>
          <a:p>
            <a:pPr marL="285750" indent="-285750">
              <a:buFont typeface="Arial" panose="020B0604020202020204" pitchFamily="34" charset="0"/>
              <a:buChar char="•"/>
            </a:pPr>
            <a:r>
              <a:rPr lang="de-DE" b="0" dirty="0">
                <a:latin typeface="Allianz Neo" panose="020B0504020203020204" pitchFamily="34" charset="0"/>
              </a:rPr>
              <a:t>Cross-Border-Netzwerk*</a:t>
            </a:r>
            <a:endParaRPr lang="de-DE" b="0" dirty="0">
              <a:latin typeface="Allianz Neo" panose="020B0504020203020204" pitchFamily="34" charset="0"/>
              <a:cs typeface="Arial"/>
            </a:endParaRPr>
          </a:p>
        </p:txBody>
      </p:sp>
      <p:sp>
        <p:nvSpPr>
          <p:cNvPr id="5" name="Inhaltsplatzhalter 6">
            <a:extLst>
              <a:ext uri="{FF2B5EF4-FFF2-40B4-BE49-F238E27FC236}">
                <a16:creationId xmlns:a16="http://schemas.microsoft.com/office/drawing/2014/main" id="{09A575D4-C952-6525-364E-5EFD17D1D694}"/>
              </a:ext>
            </a:extLst>
          </p:cNvPr>
          <p:cNvSpPr>
            <a:spLocks noGrp="1"/>
          </p:cNvSpPr>
          <p:nvPr>
            <p:ph sz="half" idx="2"/>
          </p:nvPr>
        </p:nvSpPr>
        <p:spPr>
          <a:xfrm>
            <a:off x="4295776" y="4185851"/>
            <a:ext cx="3600449" cy="1231106"/>
          </a:xfrm>
        </p:spPr>
        <p:txBody>
          <a:bodyPr wrap="square">
            <a:spAutoFit/>
          </a:bodyPr>
          <a:lstStyle/>
          <a:p>
            <a:r>
              <a:rPr lang="de-DE" dirty="0">
                <a:latin typeface="Allianz Neo" panose="020B0504020203020204" pitchFamily="34" charset="0"/>
              </a:rPr>
              <a:t>Bestandsausbau / -sicherung </a:t>
            </a:r>
          </a:p>
          <a:p>
            <a:pPr marL="285750" indent="-285750">
              <a:buFont typeface="Arial" panose="020B0604020202020204" pitchFamily="34" charset="0"/>
              <a:buChar char="•"/>
            </a:pPr>
            <a:r>
              <a:rPr lang="de-DE" b="0" dirty="0">
                <a:latin typeface="Allianz Neo" panose="020B0504020203020204" pitchFamily="34" charset="0"/>
              </a:rPr>
              <a:t>Underwriting</a:t>
            </a:r>
          </a:p>
          <a:p>
            <a:pPr marL="285750" indent="-285750">
              <a:buFont typeface="Arial" panose="020B0604020202020204" pitchFamily="34" charset="0"/>
              <a:buChar char="•"/>
            </a:pPr>
            <a:r>
              <a:rPr lang="de-DE" b="0" dirty="0">
                <a:latin typeface="Allianz Neo" panose="020B0504020203020204" pitchFamily="34" charset="0"/>
              </a:rPr>
              <a:t>Risikoingenieure</a:t>
            </a:r>
          </a:p>
          <a:p>
            <a:pPr marL="285750" indent="-285750">
              <a:buFont typeface="Arial" panose="020B0604020202020204" pitchFamily="34" charset="0"/>
              <a:buChar char="•"/>
            </a:pPr>
            <a:r>
              <a:rPr lang="de-DE" b="0" dirty="0">
                <a:latin typeface="Allianz Neo" panose="020B0504020203020204" pitchFamily="34" charset="0"/>
              </a:rPr>
              <a:t>Experte Multinational</a:t>
            </a:r>
          </a:p>
          <a:p>
            <a:pPr marL="285750" indent="-285750">
              <a:buFont typeface="Arial" panose="020B0604020202020204" pitchFamily="34" charset="0"/>
              <a:buChar char="•"/>
            </a:pPr>
            <a:r>
              <a:rPr lang="de-DE" b="0" dirty="0">
                <a:latin typeface="Allianz Neo" panose="020B0504020203020204" pitchFamily="34" charset="0"/>
              </a:rPr>
              <a:t>Cross-Border-Netzwerk*</a:t>
            </a:r>
          </a:p>
        </p:txBody>
      </p:sp>
      <p:sp>
        <p:nvSpPr>
          <p:cNvPr id="6" name="Inhaltsplatzhalter 7">
            <a:extLst>
              <a:ext uri="{FF2B5EF4-FFF2-40B4-BE49-F238E27FC236}">
                <a16:creationId xmlns:a16="http://schemas.microsoft.com/office/drawing/2014/main" id="{B22FF16D-3065-717A-684C-49AE5A30D693}"/>
              </a:ext>
            </a:extLst>
          </p:cNvPr>
          <p:cNvSpPr>
            <a:spLocks noGrp="1"/>
          </p:cNvSpPr>
          <p:nvPr>
            <p:ph sz="half" idx="16"/>
          </p:nvPr>
        </p:nvSpPr>
        <p:spPr>
          <a:xfrm>
            <a:off x="8112126" y="4185851"/>
            <a:ext cx="3600449" cy="1723549"/>
          </a:xfrm>
        </p:spPr>
        <p:txBody>
          <a:bodyPr wrap="square">
            <a:spAutoFit/>
          </a:bodyPr>
          <a:lstStyle/>
          <a:p>
            <a:r>
              <a:rPr lang="de-DE" dirty="0">
                <a:latin typeface="Allianz Neo" panose="020B0504020203020204" pitchFamily="34" charset="0"/>
              </a:rPr>
              <a:t>Schaden</a:t>
            </a:r>
          </a:p>
          <a:p>
            <a:r>
              <a:rPr lang="de-DE" b="0" dirty="0">
                <a:latin typeface="Allianz Neo" panose="020B0504020203020204" pitchFamily="34" charset="0"/>
              </a:rPr>
              <a:t>Meldung über die bekannten Wege, je nach Schadenhöhe werden Schadenregulierer von der Schadenabteilung angefordert. </a:t>
            </a:r>
            <a:br>
              <a:rPr lang="de-DE" b="0" dirty="0">
                <a:latin typeface="Allianz Neo" panose="020B0504020203020204" pitchFamily="34" charset="0"/>
              </a:rPr>
            </a:br>
            <a:r>
              <a:rPr lang="de-DE" b="0" dirty="0">
                <a:latin typeface="Allianz Neo" panose="020B0504020203020204" pitchFamily="34" charset="0"/>
              </a:rPr>
              <a:t>Für Vermögensschadenhaftpflicht stehen z.B. 40 Volljuristen zur Verfügung.</a:t>
            </a:r>
          </a:p>
        </p:txBody>
      </p:sp>
      <p:sp>
        <p:nvSpPr>
          <p:cNvPr id="8" name="Inhaltsplatzhalter 5">
            <a:extLst>
              <a:ext uri="{FF2B5EF4-FFF2-40B4-BE49-F238E27FC236}">
                <a16:creationId xmlns:a16="http://schemas.microsoft.com/office/drawing/2014/main" id="{E51488B1-7FA5-FDA0-F16C-12E7D0D51991}"/>
              </a:ext>
            </a:extLst>
          </p:cNvPr>
          <p:cNvSpPr txBox="1">
            <a:spLocks/>
          </p:cNvSpPr>
          <p:nvPr/>
        </p:nvSpPr>
        <p:spPr>
          <a:xfrm>
            <a:off x="479424" y="2004423"/>
            <a:ext cx="11233149" cy="492443"/>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b="0" dirty="0">
                <a:latin typeface="Allianz Neo" panose="020B0504020203020204" pitchFamily="34" charset="0"/>
              </a:rPr>
              <a:t>Ihr Account Manager / Ihre Maklerbetreuung als erster Ansprechpartner </a:t>
            </a:r>
            <a:br>
              <a:rPr lang="de-DE" b="0" dirty="0">
                <a:latin typeface="Allianz Neo" panose="020B0504020203020204" pitchFamily="34" charset="0"/>
              </a:rPr>
            </a:br>
            <a:r>
              <a:rPr lang="de-DE" b="0" dirty="0">
                <a:solidFill>
                  <a:srgbClr val="13A0D3"/>
                </a:solidFill>
                <a:latin typeface="Allianz Neo" panose="020B0504020203020204" pitchFamily="34" charset="0"/>
              </a:rPr>
              <a:t>greift auf ein umfangreiches Netzwerk zurück!</a:t>
            </a:r>
          </a:p>
        </p:txBody>
      </p:sp>
      <p:cxnSp>
        <p:nvCxnSpPr>
          <p:cNvPr id="13" name="Gerade Verbindung 12">
            <a:extLst>
              <a:ext uri="{FF2B5EF4-FFF2-40B4-BE49-F238E27FC236}">
                <a16:creationId xmlns:a16="http://schemas.microsoft.com/office/drawing/2014/main" id="{C2897151-D5D6-A0C1-4AEE-38749BEB6712}"/>
              </a:ext>
            </a:extLst>
          </p:cNvPr>
          <p:cNvCxnSpPr>
            <a:cxnSpLocks/>
          </p:cNvCxnSpPr>
          <p:nvPr/>
        </p:nvCxnSpPr>
        <p:spPr>
          <a:xfrm>
            <a:off x="479424" y="2493578"/>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8A0226B1-4336-441E-1CF8-7F486E659A0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95776" y="3012249"/>
            <a:ext cx="936000" cy="936000"/>
          </a:xfrm>
          <a:prstGeom prst="rect">
            <a:avLst/>
          </a:prstGeom>
        </p:spPr>
      </p:pic>
      <p:pic>
        <p:nvPicPr>
          <p:cNvPr id="18" name="Grafik 17">
            <a:extLst>
              <a:ext uri="{FF2B5EF4-FFF2-40B4-BE49-F238E27FC236}">
                <a16:creationId xmlns:a16="http://schemas.microsoft.com/office/drawing/2014/main" id="{5A7FFF46-BAF4-F26C-A902-0B31C11A145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424" y="3012249"/>
            <a:ext cx="936000" cy="936000"/>
          </a:xfrm>
          <a:prstGeom prst="rect">
            <a:avLst/>
          </a:prstGeom>
        </p:spPr>
      </p:pic>
      <p:pic>
        <p:nvPicPr>
          <p:cNvPr id="22" name="Grafik 21">
            <a:extLst>
              <a:ext uri="{FF2B5EF4-FFF2-40B4-BE49-F238E27FC236}">
                <a16:creationId xmlns:a16="http://schemas.microsoft.com/office/drawing/2014/main" id="{66CC499D-F6A1-F82A-8F5B-68C859387BE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112126" y="3012249"/>
            <a:ext cx="936000" cy="936000"/>
          </a:xfrm>
          <a:prstGeom prst="rect">
            <a:avLst/>
          </a:prstGeom>
        </p:spPr>
      </p:pic>
      <p:sp>
        <p:nvSpPr>
          <p:cNvPr id="19" name="Textplatzhalter 4">
            <a:extLst>
              <a:ext uri="{FF2B5EF4-FFF2-40B4-BE49-F238E27FC236}">
                <a16:creationId xmlns:a16="http://schemas.microsoft.com/office/drawing/2014/main" id="{BD2F07FA-1804-D45B-8A11-809D5D263FE7}"/>
              </a:ext>
            </a:extLst>
          </p:cNvPr>
          <p:cNvSpPr txBox="1">
            <a:spLocks/>
          </p:cNvSpPr>
          <p:nvPr/>
        </p:nvSpPr>
        <p:spPr>
          <a:xfrm>
            <a:off x="479426" y="476249"/>
            <a:ext cx="7416799"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84150" indent="-184150">
              <a:buFont typeface="+mj-lt"/>
              <a:buAutoNum type="arabicPeriod" startAt="4"/>
            </a:pPr>
            <a:r>
              <a:rPr lang="de-DE" sz="1000" spc="80" dirty="0">
                <a:latin typeface="Allianz Neo" panose="020B0504020203020204" pitchFamily="34" charset="0"/>
              </a:rPr>
              <a:t>Gute Voraussetzungen für das MidCorp-Geschäft</a:t>
            </a:r>
          </a:p>
        </p:txBody>
      </p:sp>
      <p:sp>
        <p:nvSpPr>
          <p:cNvPr id="20" name="Titel 5">
            <a:extLst>
              <a:ext uri="{FF2B5EF4-FFF2-40B4-BE49-F238E27FC236}">
                <a16:creationId xmlns:a16="http://schemas.microsoft.com/office/drawing/2014/main" id="{504BE97C-3D60-316A-DECD-9AAC9378EFF3}"/>
              </a:ext>
            </a:extLst>
          </p:cNvPr>
          <p:cNvSpPr txBox="1">
            <a:spLocks/>
          </p:cNvSpPr>
          <p:nvPr/>
        </p:nvSpPr>
        <p:spPr>
          <a:xfrm>
            <a:off x="479424" y="873125"/>
            <a:ext cx="10964156" cy="463077"/>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rgbClr val="13A0D3"/>
                </a:solidFill>
                <a:latin typeface="Allianz Neo" panose="020B0504020203020204" pitchFamily="34" charset="0"/>
              </a:rPr>
              <a:t>Expertise</a:t>
            </a:r>
            <a:r>
              <a:rPr lang="de-DE" dirty="0">
                <a:latin typeface="Allianz Neo" panose="020B0504020203020204" pitchFamily="34" charset="0"/>
              </a:rPr>
              <a:t> aus einer Hand</a:t>
            </a:r>
            <a:endParaRPr lang="de-DE" dirty="0">
              <a:solidFill>
                <a:srgbClr val="13A0D3"/>
              </a:solidFill>
              <a:latin typeface="Allianz Neo" panose="020B0504020203020204" pitchFamily="34" charset="0"/>
            </a:endParaRPr>
          </a:p>
        </p:txBody>
      </p:sp>
      <p:sp>
        <p:nvSpPr>
          <p:cNvPr id="21" name="Textplatzhalter 14">
            <a:extLst>
              <a:ext uri="{FF2B5EF4-FFF2-40B4-BE49-F238E27FC236}">
                <a16:creationId xmlns:a16="http://schemas.microsoft.com/office/drawing/2014/main" id="{75238196-DDBF-6D38-6199-C569C4AE3E21}"/>
              </a:ext>
            </a:extLst>
          </p:cNvPr>
          <p:cNvSpPr txBox="1">
            <a:spLocks/>
          </p:cNvSpPr>
          <p:nvPr/>
        </p:nvSpPr>
        <p:spPr>
          <a:xfrm>
            <a:off x="479424" y="1469516"/>
            <a:ext cx="7496958" cy="43088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An wen kann ich mich wenden, wenn ich als Makler Unterstützung brauche? </a:t>
            </a:r>
            <a:br>
              <a:rPr lang="de-DE" sz="1400" dirty="0">
                <a:latin typeface="Allianz Neo" panose="020B0504020203020204" pitchFamily="34" charset="0"/>
              </a:rPr>
            </a:br>
            <a:endParaRPr lang="de-DE" sz="1400" dirty="0">
              <a:solidFill>
                <a:srgbClr val="F62459"/>
              </a:solidFill>
              <a:latin typeface="Allianz Neo" panose="020B0504020203020204" pitchFamily="34" charset="0"/>
            </a:endParaRPr>
          </a:p>
        </p:txBody>
      </p:sp>
      <p:sp>
        <p:nvSpPr>
          <p:cNvPr id="3" name="Fußzeilenplatzhalter 1">
            <a:extLst>
              <a:ext uri="{FF2B5EF4-FFF2-40B4-BE49-F238E27FC236}">
                <a16:creationId xmlns:a16="http://schemas.microsoft.com/office/drawing/2014/main" id="{FA89A961-4F05-3229-FFA0-C65461A2331D}"/>
              </a:ext>
            </a:extLst>
          </p:cNvPr>
          <p:cNvSpPr txBox="1">
            <a:spLocks/>
          </p:cNvSpPr>
          <p:nvPr/>
        </p:nvSpPr>
        <p:spPr>
          <a:xfrm>
            <a:off x="488932" y="6165850"/>
            <a:ext cx="10496568" cy="311150"/>
          </a:xfrm>
          <a:prstGeom prst="rect">
            <a:avLst/>
          </a:prstGeom>
        </p:spPr>
        <p:txBody>
          <a:bodyPr lIns="0" tIns="0" rIns="0" bIns="0" anchor="b" anchorCtr="0"/>
          <a:ls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800" dirty="0">
                <a:solidFill>
                  <a:schemeClr val="bg1"/>
                </a:solidFill>
                <a:latin typeface="Allianz Neo" panose="020B0504020203020204" pitchFamily="34" charset="0"/>
              </a:rPr>
              <a:t>* Cross-Border-Netzwerk: Die Allianz bietet durch ihr globales Netzwerk mit ihren Partnern in über 70 Ländern bzw. 200 Territorien umfassenden Schutz </a:t>
            </a:r>
            <a:br>
              <a:rPr lang="de-DE" sz="800" dirty="0">
                <a:solidFill>
                  <a:schemeClr val="bg1"/>
                </a:solidFill>
                <a:latin typeface="Allianz Neo" panose="020B0504020203020204" pitchFamily="34" charset="0"/>
              </a:rPr>
            </a:br>
            <a:r>
              <a:rPr lang="de-DE" sz="800" dirty="0">
                <a:solidFill>
                  <a:schemeClr val="bg1"/>
                </a:solidFill>
                <a:latin typeface="Allianz Neo" panose="020B0504020203020204" pitchFamily="34" charset="0"/>
              </a:rPr>
              <a:t>   und Risikomanagementlösungen für internationale Geschäftstätigkeiten.</a:t>
            </a:r>
          </a:p>
        </p:txBody>
      </p:sp>
    </p:spTree>
    <p:extLst>
      <p:ext uri="{BB962C8B-B14F-4D97-AF65-F5344CB8AC3E}">
        <p14:creationId xmlns:p14="http://schemas.microsoft.com/office/powerpoint/2010/main" val="908549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D467FB0F-34CD-126C-4287-3205609491BC}"/>
              </a:ext>
            </a:extLst>
          </p:cNvPr>
          <p:cNvGrpSpPr/>
          <p:nvPr/>
        </p:nvGrpSpPr>
        <p:grpSpPr>
          <a:xfrm>
            <a:off x="-1" y="0"/>
            <a:ext cx="12192001" cy="6857997"/>
            <a:chOff x="-1" y="0"/>
            <a:chExt cx="12192001" cy="6857997"/>
          </a:xfrm>
        </p:grpSpPr>
        <p:pic>
          <p:nvPicPr>
            <p:cNvPr id="29" name="Grafik 28">
              <a:extLst>
                <a:ext uri="{FF2B5EF4-FFF2-40B4-BE49-F238E27FC236}">
                  <a16:creationId xmlns:a16="http://schemas.microsoft.com/office/drawing/2014/main" id="{A02DDB69-3FE0-0670-867A-794261D26F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1995" cy="6857997"/>
            </a:xfrm>
            <a:prstGeom prst="rect">
              <a:avLst/>
            </a:prstGeom>
          </p:spPr>
        </p:pic>
        <p:pic>
          <p:nvPicPr>
            <p:cNvPr id="20" name="Grafik 19">
              <a:extLst>
                <a:ext uri="{FF2B5EF4-FFF2-40B4-BE49-F238E27FC236}">
                  <a16:creationId xmlns:a16="http://schemas.microsoft.com/office/drawing/2014/main" id="{7E5B1541-5B99-A508-EF4F-A2E50E0FA014}"/>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2548" r="43220" b="7763"/>
            <a:stretch/>
          </p:blipFill>
          <p:spPr>
            <a:xfrm>
              <a:off x="0" y="1388818"/>
              <a:ext cx="12192000" cy="5469179"/>
            </a:xfrm>
            <a:prstGeom prst="rect">
              <a:avLst/>
            </a:prstGeom>
          </p:spPr>
        </p:pic>
      </p:grpSp>
      <p:sp>
        <p:nvSpPr>
          <p:cNvPr id="7" name="Foliennummernplatzhalter 6">
            <a:extLst>
              <a:ext uri="{FF2B5EF4-FFF2-40B4-BE49-F238E27FC236}">
                <a16:creationId xmlns:a16="http://schemas.microsoft.com/office/drawing/2014/main" id="{DAC6EBC0-F5E0-457B-8494-D7EA76726BD2}"/>
              </a:ext>
            </a:extLst>
          </p:cNvPr>
          <p:cNvSpPr>
            <a:spLocks noGrp="1"/>
          </p:cNvSpPr>
          <p:nvPr>
            <p:ph type="sldNum" sz="quarter" idx="16"/>
          </p:nvPr>
        </p:nvSpPr>
        <p:spPr>
          <a:xfrm>
            <a:off x="11443580" y="6372000"/>
            <a:ext cx="268995" cy="144000"/>
          </a:xfrm>
        </p:spPr>
        <p:txBody>
          <a:bodyPr/>
          <a:lstStyle/>
          <a:p>
            <a:fld id="{0F96B16C-3F5F-44BC-AFCC-8CBCBD90898D}" type="slidenum">
              <a:rPr lang="en-US" smtClean="0"/>
              <a:pPr/>
              <a:t>32</a:t>
            </a:fld>
            <a:endParaRPr lang="en-US" dirty="0"/>
          </a:p>
        </p:txBody>
      </p:sp>
      <p:pic>
        <p:nvPicPr>
          <p:cNvPr id="2" name="Grafik 1">
            <a:extLst>
              <a:ext uri="{FF2B5EF4-FFF2-40B4-BE49-F238E27FC236}">
                <a16:creationId xmlns:a16="http://schemas.microsoft.com/office/drawing/2014/main" id="{DD5A3B56-6336-2375-1B1F-4C7599DC71E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692000" y="504000"/>
            <a:ext cx="1017998" cy="252000"/>
          </a:xfrm>
          <a:prstGeom prst="rect">
            <a:avLst/>
          </a:prstGeom>
        </p:spPr>
      </p:pic>
      <p:sp>
        <p:nvSpPr>
          <p:cNvPr id="6" name="Textfeld 5">
            <a:extLst>
              <a:ext uri="{FF2B5EF4-FFF2-40B4-BE49-F238E27FC236}">
                <a16:creationId xmlns:a16="http://schemas.microsoft.com/office/drawing/2014/main" id="{287CCC13-2C7F-6E3B-2107-ACACDCA8A05B}"/>
              </a:ext>
            </a:extLst>
          </p:cNvPr>
          <p:cNvSpPr txBox="1"/>
          <p:nvPr/>
        </p:nvSpPr>
        <p:spPr>
          <a:xfrm>
            <a:off x="479426" y="1342054"/>
            <a:ext cx="6100358" cy="2308324"/>
          </a:xfrm>
          <a:prstGeom prst="rect">
            <a:avLst/>
          </a:prstGeom>
          <a:noFill/>
        </p:spPr>
        <p:txBody>
          <a:bodyPr wrap="square" lIns="0" tIns="0" rIns="0" bIns="0">
            <a:spAutoFit/>
          </a:bodyPr>
          <a:lstStyle/>
          <a:p>
            <a:pPr marL="800100" indent="-800100" algn="l">
              <a:lnSpc>
                <a:spcPts val="6000"/>
              </a:lnSpc>
              <a:buFont typeface="+mj-lt"/>
              <a:buAutoNum type="arabicPeriod" startAt="5"/>
            </a:pPr>
            <a:r>
              <a:rPr lang="de-DE" sz="6000" noProof="0" dirty="0"/>
              <a:t>Von Unter-nehmer zu Unternehmer</a:t>
            </a:r>
          </a:p>
        </p:txBody>
      </p:sp>
    </p:spTree>
    <p:extLst>
      <p:ext uri="{BB962C8B-B14F-4D97-AF65-F5344CB8AC3E}">
        <p14:creationId xmlns:p14="http://schemas.microsoft.com/office/powerpoint/2010/main" val="3185950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11">
            <a:extLst>
              <a:ext uri="{FF2B5EF4-FFF2-40B4-BE49-F238E27FC236}">
                <a16:creationId xmlns:a16="http://schemas.microsoft.com/office/drawing/2014/main" id="{39D55207-1227-11E5-9404-828C4B0BD09D}"/>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latin typeface="Allianz Neo" panose="020B0504020203020204" pitchFamily="34" charset="0"/>
              </a:rPr>
              <a:pPr/>
              <a:t>33</a:t>
            </a:fld>
            <a:endParaRPr lang="de-DE" dirty="0">
              <a:latin typeface="Allianz Neo" panose="020B0504020203020204" pitchFamily="34" charset="0"/>
            </a:endParaRPr>
          </a:p>
        </p:txBody>
      </p:sp>
      <p:grpSp>
        <p:nvGrpSpPr>
          <p:cNvPr id="6" name="Gruppieren 5">
            <a:extLst>
              <a:ext uri="{FF2B5EF4-FFF2-40B4-BE49-F238E27FC236}">
                <a16:creationId xmlns:a16="http://schemas.microsoft.com/office/drawing/2014/main" id="{E69170BA-2004-CD57-F40F-DFC9F9271F7D}"/>
              </a:ext>
            </a:extLst>
          </p:cNvPr>
          <p:cNvGrpSpPr/>
          <p:nvPr/>
        </p:nvGrpSpPr>
        <p:grpSpPr>
          <a:xfrm>
            <a:off x="479427" y="3988258"/>
            <a:ext cx="5508624" cy="1762898"/>
            <a:chOff x="6507353" y="1265178"/>
            <a:chExt cx="5508624" cy="1762898"/>
          </a:xfrm>
        </p:grpSpPr>
        <p:sp>
          <p:nvSpPr>
            <p:cNvPr id="9" name="Inhaltsplatzhalter 5">
              <a:extLst>
                <a:ext uri="{FF2B5EF4-FFF2-40B4-BE49-F238E27FC236}">
                  <a16:creationId xmlns:a16="http://schemas.microsoft.com/office/drawing/2014/main" id="{DFAE78E5-F4D6-B177-84E2-7CB8BD030251}"/>
                </a:ext>
              </a:extLst>
            </p:cNvPr>
            <p:cNvSpPr txBox="1">
              <a:spLocks/>
            </p:cNvSpPr>
            <p:nvPr/>
          </p:nvSpPr>
          <p:spPr>
            <a:xfrm>
              <a:off x="6507353" y="1265178"/>
              <a:ext cx="3600448" cy="492443"/>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a:latin typeface="Allianz Neo" panose="020B0504020203020204" pitchFamily="34" charset="0"/>
                </a:rPr>
                <a:t>Unternehmen </a:t>
              </a:r>
              <a:br>
                <a:rPr lang="de-DE" dirty="0">
                  <a:latin typeface="Allianz Neo" panose="020B0504020203020204" pitchFamily="34" charset="0"/>
                </a:rPr>
              </a:br>
              <a:r>
                <a:rPr lang="de-DE" dirty="0">
                  <a:latin typeface="Allianz Neo" panose="020B0504020203020204" pitchFamily="34" charset="0"/>
                </a:rPr>
                <a:t>ab 50 bis 100 Beschäftigte*</a:t>
              </a:r>
            </a:p>
          </p:txBody>
        </p:sp>
        <p:sp>
          <p:nvSpPr>
            <p:cNvPr id="14" name="Textfeld 13">
              <a:extLst>
                <a:ext uri="{FF2B5EF4-FFF2-40B4-BE49-F238E27FC236}">
                  <a16:creationId xmlns:a16="http://schemas.microsoft.com/office/drawing/2014/main" id="{B227A7B0-B2B5-5BCE-BAC6-C52377F0030E}"/>
                </a:ext>
              </a:extLst>
            </p:cNvPr>
            <p:cNvSpPr txBox="1"/>
            <p:nvPr/>
          </p:nvSpPr>
          <p:spPr>
            <a:xfrm>
              <a:off x="6507353" y="2043191"/>
              <a:ext cx="5508624" cy="984885"/>
            </a:xfrm>
            <a:prstGeom prst="rect">
              <a:avLst/>
            </a:prstGeom>
            <a:noFill/>
          </p:spPr>
          <p:txBody>
            <a:bodyPr wrap="square" lIns="0" tIns="0" rIns="0" bIns="0" rtlCol="0" anchor="t" anchorCtr="0">
              <a:spAutoFit/>
            </a:bodyPr>
            <a:lstStyle/>
            <a:p>
              <a:pPr algn="l"/>
              <a:r>
                <a:rPr kumimoji="0" lang="de-DE" sz="1600" i="0" u="none" strike="noStrike" kern="1200" cap="none" spc="0" normalizeH="0" baseline="0" dirty="0">
                  <a:ln>
                    <a:noFill/>
                  </a:ln>
                  <a:solidFill>
                    <a:schemeClr val="bg1"/>
                  </a:solidFill>
                  <a:effectLst/>
                  <a:uLnTx/>
                  <a:uFillTx/>
                  <a:latin typeface="Allianz Neo" panose="020B0504020203020204" pitchFamily="34" charset="0"/>
                </a:rPr>
                <a:t>Hauptansprechpartner in diesem Segment ist mit 46% der Makler und zu 43% die Vertretung. </a:t>
              </a:r>
              <a:br>
                <a:rPr kumimoji="0" lang="de-DE" sz="1600" i="0" u="none" strike="noStrike" kern="1200" cap="none" spc="0" normalizeH="0" baseline="0" dirty="0">
                  <a:ln>
                    <a:noFill/>
                  </a:ln>
                  <a:solidFill>
                    <a:schemeClr val="bg1"/>
                  </a:solidFill>
                  <a:effectLst/>
                  <a:uLnTx/>
                  <a:uFillTx/>
                  <a:latin typeface="Allianz Neo" panose="020B0504020203020204" pitchFamily="34" charset="0"/>
                </a:rPr>
              </a:br>
              <a:r>
                <a:rPr kumimoji="0" lang="de-DE" sz="1600" i="0" u="none" strike="noStrike" kern="1200" cap="none" spc="0" normalizeH="0" baseline="0" dirty="0">
                  <a:ln>
                    <a:noFill/>
                  </a:ln>
                  <a:solidFill>
                    <a:schemeClr val="bg1"/>
                  </a:solidFill>
                  <a:effectLst/>
                  <a:uLnTx/>
                  <a:uFillTx/>
                  <a:latin typeface="Allianz Neo" panose="020B0504020203020204" pitchFamily="34" charset="0"/>
                </a:rPr>
                <a:t>68% der Kunden sind mit dem Makler in der Top-2-Bewertung überaus zufrieden.</a:t>
              </a:r>
            </a:p>
          </p:txBody>
        </p:sp>
        <p:cxnSp>
          <p:nvCxnSpPr>
            <p:cNvPr id="53" name="Gerade Verbindung 52">
              <a:extLst>
                <a:ext uri="{FF2B5EF4-FFF2-40B4-BE49-F238E27FC236}">
                  <a16:creationId xmlns:a16="http://schemas.microsoft.com/office/drawing/2014/main" id="{DCFE94D6-6587-94D4-A8AB-725D60F6BCA8}"/>
                </a:ext>
              </a:extLst>
            </p:cNvPr>
            <p:cNvCxnSpPr>
              <a:cxnSpLocks/>
            </p:cNvCxnSpPr>
            <p:nvPr/>
          </p:nvCxnSpPr>
          <p:spPr>
            <a:xfrm>
              <a:off x="6507353" y="1873800"/>
              <a:ext cx="55086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Inhaltsplatzhalter 5">
            <a:extLst>
              <a:ext uri="{FF2B5EF4-FFF2-40B4-BE49-F238E27FC236}">
                <a16:creationId xmlns:a16="http://schemas.microsoft.com/office/drawing/2014/main" id="{79AD3C5D-AA65-9A44-3DD5-0419F1B9029F}"/>
              </a:ext>
            </a:extLst>
          </p:cNvPr>
          <p:cNvSpPr txBox="1">
            <a:spLocks/>
          </p:cNvSpPr>
          <p:nvPr/>
        </p:nvSpPr>
        <p:spPr>
          <a:xfrm>
            <a:off x="6203950" y="3988258"/>
            <a:ext cx="5080951" cy="492443"/>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a:latin typeface="Allianz Neo" panose="020B0504020203020204" pitchFamily="34" charset="0"/>
              </a:rPr>
              <a:t>Makler Kontakthäufigkeit bei Unternehmen </a:t>
            </a:r>
            <a:br>
              <a:rPr lang="de-DE" dirty="0">
                <a:latin typeface="Allianz Neo" panose="020B0504020203020204" pitchFamily="34" charset="0"/>
              </a:rPr>
            </a:br>
            <a:r>
              <a:rPr lang="de-DE" dirty="0">
                <a:latin typeface="Allianz Neo" panose="020B0504020203020204" pitchFamily="34" charset="0"/>
              </a:rPr>
              <a:t>ab 50 bis 100 Beschäftigte*</a:t>
            </a:r>
          </a:p>
        </p:txBody>
      </p:sp>
      <p:cxnSp>
        <p:nvCxnSpPr>
          <p:cNvPr id="64" name="Gerade Verbindung 63">
            <a:extLst>
              <a:ext uri="{FF2B5EF4-FFF2-40B4-BE49-F238E27FC236}">
                <a16:creationId xmlns:a16="http://schemas.microsoft.com/office/drawing/2014/main" id="{E3268276-3E47-1C89-80A1-8FD374401352}"/>
              </a:ext>
            </a:extLst>
          </p:cNvPr>
          <p:cNvCxnSpPr>
            <a:cxnSpLocks/>
          </p:cNvCxnSpPr>
          <p:nvPr/>
        </p:nvCxnSpPr>
        <p:spPr>
          <a:xfrm>
            <a:off x="6219819" y="4596880"/>
            <a:ext cx="54927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5" name="Gruppieren 64">
            <a:extLst>
              <a:ext uri="{FF2B5EF4-FFF2-40B4-BE49-F238E27FC236}">
                <a16:creationId xmlns:a16="http://schemas.microsoft.com/office/drawing/2014/main" id="{936E6AB2-BDCF-AA80-9A2F-E7822531756A}"/>
              </a:ext>
            </a:extLst>
          </p:cNvPr>
          <p:cNvGrpSpPr/>
          <p:nvPr/>
        </p:nvGrpSpPr>
        <p:grpSpPr>
          <a:xfrm>
            <a:off x="10017655" y="4766271"/>
            <a:ext cx="1698191" cy="441860"/>
            <a:chOff x="10415891" y="4088693"/>
            <a:chExt cx="1698191" cy="441860"/>
          </a:xfrm>
        </p:grpSpPr>
        <p:grpSp>
          <p:nvGrpSpPr>
            <p:cNvPr id="102" name="Gruppieren 101">
              <a:extLst>
                <a:ext uri="{FF2B5EF4-FFF2-40B4-BE49-F238E27FC236}">
                  <a16:creationId xmlns:a16="http://schemas.microsoft.com/office/drawing/2014/main" id="{F8B85CF7-757E-6255-1967-6475CD7A7E8C}"/>
                </a:ext>
              </a:extLst>
            </p:cNvPr>
            <p:cNvGrpSpPr/>
            <p:nvPr/>
          </p:nvGrpSpPr>
          <p:grpSpPr>
            <a:xfrm>
              <a:off x="10415891" y="4088693"/>
              <a:ext cx="1694920" cy="184666"/>
              <a:chOff x="6296105" y="5992867"/>
              <a:chExt cx="1694920" cy="184666"/>
            </a:xfrm>
          </p:grpSpPr>
          <p:sp>
            <p:nvSpPr>
              <p:cNvPr id="106" name="Rechteck 105">
                <a:extLst>
                  <a:ext uri="{FF2B5EF4-FFF2-40B4-BE49-F238E27FC236}">
                    <a16:creationId xmlns:a16="http://schemas.microsoft.com/office/drawing/2014/main" id="{F71CC5A0-896A-17FD-AEA1-4657F226163B}"/>
                  </a:ext>
                </a:extLst>
              </p:cNvPr>
              <p:cNvSpPr/>
              <p:nvPr/>
            </p:nvSpPr>
            <p:spPr>
              <a:xfrm>
                <a:off x="6296105" y="6018786"/>
                <a:ext cx="216000" cy="1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107" name="Inhaltsplatzhalter 5">
                <a:extLst>
                  <a:ext uri="{FF2B5EF4-FFF2-40B4-BE49-F238E27FC236}">
                    <a16:creationId xmlns:a16="http://schemas.microsoft.com/office/drawing/2014/main" id="{4D8A2A83-40DD-7D67-0395-68A37402AA1B}"/>
                  </a:ext>
                </a:extLst>
              </p:cNvPr>
              <p:cNvSpPr txBox="1">
                <a:spLocks/>
              </p:cNvSpPr>
              <p:nvPr/>
            </p:nvSpPr>
            <p:spPr>
              <a:xfrm>
                <a:off x="6611138" y="5992867"/>
                <a:ext cx="1379887" cy="184666"/>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0" dirty="0">
                    <a:latin typeface="Allianz Neo" panose="020B0504020203020204" pitchFamily="34" charset="0"/>
                  </a:rPr>
                  <a:t>Mehrmals pro Jahr</a:t>
                </a:r>
              </a:p>
            </p:txBody>
          </p:sp>
        </p:grpSp>
        <p:grpSp>
          <p:nvGrpSpPr>
            <p:cNvPr id="103" name="Gruppieren 102">
              <a:extLst>
                <a:ext uri="{FF2B5EF4-FFF2-40B4-BE49-F238E27FC236}">
                  <a16:creationId xmlns:a16="http://schemas.microsoft.com/office/drawing/2014/main" id="{2C895766-F8D4-13C2-788A-6D0B0BE67B88}"/>
                </a:ext>
              </a:extLst>
            </p:cNvPr>
            <p:cNvGrpSpPr/>
            <p:nvPr/>
          </p:nvGrpSpPr>
          <p:grpSpPr>
            <a:xfrm>
              <a:off x="10419162" y="4345887"/>
              <a:ext cx="1694920" cy="184666"/>
              <a:chOff x="8661542" y="6188041"/>
              <a:chExt cx="1694920" cy="184666"/>
            </a:xfrm>
          </p:grpSpPr>
          <p:sp>
            <p:nvSpPr>
              <p:cNvPr id="104" name="Inhaltsplatzhalter 5">
                <a:extLst>
                  <a:ext uri="{FF2B5EF4-FFF2-40B4-BE49-F238E27FC236}">
                    <a16:creationId xmlns:a16="http://schemas.microsoft.com/office/drawing/2014/main" id="{81126B52-2E73-4FB5-3C3A-55763C6CE0B6}"/>
                  </a:ext>
                </a:extLst>
              </p:cNvPr>
              <p:cNvSpPr txBox="1">
                <a:spLocks/>
              </p:cNvSpPr>
              <p:nvPr/>
            </p:nvSpPr>
            <p:spPr>
              <a:xfrm>
                <a:off x="8976575" y="6188041"/>
                <a:ext cx="1379887" cy="184666"/>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0" dirty="0">
                    <a:latin typeface="Allianz Neo" panose="020B0504020203020204" pitchFamily="34" charset="0"/>
                  </a:rPr>
                  <a:t>Einmal pro Jahr</a:t>
                </a:r>
              </a:p>
            </p:txBody>
          </p:sp>
          <p:sp>
            <p:nvSpPr>
              <p:cNvPr id="105" name="Rechteck 104">
                <a:extLst>
                  <a:ext uri="{FF2B5EF4-FFF2-40B4-BE49-F238E27FC236}">
                    <a16:creationId xmlns:a16="http://schemas.microsoft.com/office/drawing/2014/main" id="{E6E7253C-A304-3EB2-E4E3-37D524D03649}"/>
                  </a:ext>
                </a:extLst>
              </p:cNvPr>
              <p:cNvSpPr/>
              <p:nvPr/>
            </p:nvSpPr>
            <p:spPr>
              <a:xfrm>
                <a:off x="8661542" y="6213960"/>
                <a:ext cx="216000" cy="1224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latin typeface="Allianz Neo" panose="020B0504020203020204" pitchFamily="34" charset="0"/>
                </a:endParaRPr>
              </a:p>
            </p:txBody>
          </p:sp>
        </p:grpSp>
      </p:grpSp>
      <p:sp>
        <p:nvSpPr>
          <p:cNvPr id="33" name="Textfeld 32">
            <a:extLst>
              <a:ext uri="{FF2B5EF4-FFF2-40B4-BE49-F238E27FC236}">
                <a16:creationId xmlns:a16="http://schemas.microsoft.com/office/drawing/2014/main" id="{363933F9-3569-0A6D-A7D9-B9C314DC8646}"/>
              </a:ext>
            </a:extLst>
          </p:cNvPr>
          <p:cNvSpPr txBox="1"/>
          <p:nvPr/>
        </p:nvSpPr>
        <p:spPr>
          <a:xfrm>
            <a:off x="6203950" y="4766271"/>
            <a:ext cx="1089028" cy="246221"/>
          </a:xfrm>
          <a:prstGeom prst="rect">
            <a:avLst/>
          </a:prstGeom>
          <a:noFill/>
        </p:spPr>
        <p:txBody>
          <a:bodyPr wrap="square" lIns="0" tIns="0" rIns="0" bIns="0" rtlCol="0" anchor="t" anchorCtr="0">
            <a:spAutoFit/>
          </a:bodyPr>
          <a:lstStyle/>
          <a:p>
            <a:pPr algn="l"/>
            <a:r>
              <a:rPr kumimoji="0" lang="de-DE" sz="1600" i="0" u="none" strike="noStrike" kern="1200" cap="none" spc="0" normalizeH="0" baseline="0" dirty="0">
                <a:ln>
                  <a:noFill/>
                </a:ln>
                <a:solidFill>
                  <a:schemeClr val="bg1"/>
                </a:solidFill>
                <a:effectLst/>
                <a:uLnTx/>
                <a:uFillTx/>
                <a:latin typeface="Allianz Neo" panose="020B0504020203020204" pitchFamily="34" charset="0"/>
              </a:rPr>
              <a:t>Persönlich</a:t>
            </a:r>
          </a:p>
        </p:txBody>
      </p:sp>
      <p:grpSp>
        <p:nvGrpSpPr>
          <p:cNvPr id="40" name="Gruppieren 39">
            <a:extLst>
              <a:ext uri="{FF2B5EF4-FFF2-40B4-BE49-F238E27FC236}">
                <a16:creationId xmlns:a16="http://schemas.microsoft.com/office/drawing/2014/main" id="{634E6453-BB21-6941-8EA5-93C16B506A34}"/>
              </a:ext>
            </a:extLst>
          </p:cNvPr>
          <p:cNvGrpSpPr/>
          <p:nvPr/>
        </p:nvGrpSpPr>
        <p:grpSpPr>
          <a:xfrm>
            <a:off x="7336049" y="4781381"/>
            <a:ext cx="1747861" cy="216000"/>
            <a:chOff x="7336049" y="4781381"/>
            <a:chExt cx="1747861" cy="216000"/>
          </a:xfrm>
        </p:grpSpPr>
        <p:sp>
          <p:nvSpPr>
            <p:cNvPr id="35" name="Rechteck 34">
              <a:extLst>
                <a:ext uri="{FF2B5EF4-FFF2-40B4-BE49-F238E27FC236}">
                  <a16:creationId xmlns:a16="http://schemas.microsoft.com/office/drawing/2014/main" id="{ADC38444-9079-5E4E-A8D7-71D3AAC783D7}"/>
                </a:ext>
              </a:extLst>
            </p:cNvPr>
            <p:cNvSpPr/>
            <p:nvPr/>
          </p:nvSpPr>
          <p:spPr>
            <a:xfrm>
              <a:off x="7336049" y="4781381"/>
              <a:ext cx="444297"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llianz Neo" panose="020B0504020203020204" pitchFamily="34" charset="0"/>
                </a:rPr>
                <a:t>20</a:t>
              </a:r>
            </a:p>
          </p:txBody>
        </p:sp>
        <p:sp>
          <p:nvSpPr>
            <p:cNvPr id="36" name="Rechteck 35">
              <a:extLst>
                <a:ext uri="{FF2B5EF4-FFF2-40B4-BE49-F238E27FC236}">
                  <a16:creationId xmlns:a16="http://schemas.microsoft.com/office/drawing/2014/main" id="{622CAE2C-7641-36FA-802D-EE31B8ECA22F}"/>
                </a:ext>
              </a:extLst>
            </p:cNvPr>
            <p:cNvSpPr/>
            <p:nvPr/>
          </p:nvSpPr>
          <p:spPr>
            <a:xfrm>
              <a:off x="7780346" y="4781381"/>
              <a:ext cx="919153" cy="216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llianz Neo" panose="020B0504020203020204" pitchFamily="34" charset="0"/>
                </a:rPr>
                <a:t>42</a:t>
              </a:r>
            </a:p>
          </p:txBody>
        </p:sp>
        <p:sp>
          <p:nvSpPr>
            <p:cNvPr id="39" name="Inhaltsplatzhalter 6">
              <a:extLst>
                <a:ext uri="{FF2B5EF4-FFF2-40B4-BE49-F238E27FC236}">
                  <a16:creationId xmlns:a16="http://schemas.microsoft.com/office/drawing/2014/main" id="{4F282833-B3CE-480D-74CA-59D1B5B65ED5}"/>
                </a:ext>
              </a:extLst>
            </p:cNvPr>
            <p:cNvSpPr txBox="1">
              <a:spLocks/>
            </p:cNvSpPr>
            <p:nvPr/>
          </p:nvSpPr>
          <p:spPr>
            <a:xfrm>
              <a:off x="8699499" y="4781382"/>
              <a:ext cx="384411" cy="215999"/>
            </a:xfrm>
            <a:prstGeom prst="rect">
              <a:avLst/>
            </a:prstGeom>
          </p:spPr>
          <p:txBody>
            <a:bodyPr vert="horz" wrap="square" lIns="108000" tIns="0" rIns="0" bIns="0" rtlCol="0" anchor="ctr" anchorCtr="0">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latin typeface="Allianz Neo" panose="020B0504020203020204" pitchFamily="34" charset="0"/>
                </a:rPr>
                <a:t>62</a:t>
              </a:r>
            </a:p>
          </p:txBody>
        </p:sp>
      </p:grpSp>
      <p:sp>
        <p:nvSpPr>
          <p:cNvPr id="26" name="Textfeld 25">
            <a:extLst>
              <a:ext uri="{FF2B5EF4-FFF2-40B4-BE49-F238E27FC236}">
                <a16:creationId xmlns:a16="http://schemas.microsoft.com/office/drawing/2014/main" id="{1197627C-ADF8-9848-CACA-1C61BE4F4049}"/>
              </a:ext>
            </a:extLst>
          </p:cNvPr>
          <p:cNvSpPr txBox="1"/>
          <p:nvPr/>
        </p:nvSpPr>
        <p:spPr>
          <a:xfrm>
            <a:off x="6203950" y="5159861"/>
            <a:ext cx="1089028" cy="246221"/>
          </a:xfrm>
          <a:prstGeom prst="rect">
            <a:avLst/>
          </a:prstGeom>
          <a:noFill/>
        </p:spPr>
        <p:txBody>
          <a:bodyPr wrap="square" lIns="0" tIns="0" rIns="0" bIns="0" rtlCol="0" anchor="t" anchorCtr="0">
            <a:spAutoFit/>
          </a:bodyPr>
          <a:lstStyle/>
          <a:p>
            <a:pPr algn="l"/>
            <a:r>
              <a:rPr kumimoji="0" lang="de-DE" sz="1600" i="0" u="none" strike="noStrike" kern="1200" cap="none" spc="0" normalizeH="0" baseline="0" dirty="0">
                <a:ln>
                  <a:noFill/>
                </a:ln>
                <a:solidFill>
                  <a:schemeClr val="bg1"/>
                </a:solidFill>
                <a:effectLst/>
                <a:uLnTx/>
                <a:uFillTx/>
                <a:latin typeface="Allianz Neo" panose="020B0504020203020204" pitchFamily="34" charset="0"/>
              </a:rPr>
              <a:t>Telefonisch</a:t>
            </a:r>
          </a:p>
        </p:txBody>
      </p:sp>
      <p:grpSp>
        <p:nvGrpSpPr>
          <p:cNvPr id="41" name="Gruppieren 40">
            <a:extLst>
              <a:ext uri="{FF2B5EF4-FFF2-40B4-BE49-F238E27FC236}">
                <a16:creationId xmlns:a16="http://schemas.microsoft.com/office/drawing/2014/main" id="{48E93C48-2CC0-9B48-22F0-5D35B9A45263}"/>
              </a:ext>
            </a:extLst>
          </p:cNvPr>
          <p:cNvGrpSpPr/>
          <p:nvPr/>
        </p:nvGrpSpPr>
        <p:grpSpPr>
          <a:xfrm>
            <a:off x="7336049" y="5174971"/>
            <a:ext cx="2541394" cy="216000"/>
            <a:chOff x="7336049" y="5174971"/>
            <a:chExt cx="2541394" cy="216000"/>
          </a:xfrm>
        </p:grpSpPr>
        <p:sp>
          <p:nvSpPr>
            <p:cNvPr id="28" name="Rechteck 27">
              <a:extLst>
                <a:ext uri="{FF2B5EF4-FFF2-40B4-BE49-F238E27FC236}">
                  <a16:creationId xmlns:a16="http://schemas.microsoft.com/office/drawing/2014/main" id="{9D5A3447-ED29-1831-E243-4743A3D0A5E7}"/>
                </a:ext>
              </a:extLst>
            </p:cNvPr>
            <p:cNvSpPr/>
            <p:nvPr/>
          </p:nvSpPr>
          <p:spPr>
            <a:xfrm>
              <a:off x="7336049" y="5174971"/>
              <a:ext cx="1418088"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llianz Neo" panose="020B0504020203020204" pitchFamily="34" charset="0"/>
                </a:rPr>
                <a:t>64</a:t>
              </a:r>
            </a:p>
          </p:txBody>
        </p:sp>
        <p:sp>
          <p:nvSpPr>
            <p:cNvPr id="29" name="Rechteck 28">
              <a:extLst>
                <a:ext uri="{FF2B5EF4-FFF2-40B4-BE49-F238E27FC236}">
                  <a16:creationId xmlns:a16="http://schemas.microsoft.com/office/drawing/2014/main" id="{244B054F-C431-356E-7F47-2FB4888B93FF}"/>
                </a:ext>
              </a:extLst>
            </p:cNvPr>
            <p:cNvSpPr/>
            <p:nvPr/>
          </p:nvSpPr>
          <p:spPr>
            <a:xfrm>
              <a:off x="8754137" y="5174971"/>
              <a:ext cx="741912" cy="216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llianz Neo" panose="020B0504020203020204" pitchFamily="34" charset="0"/>
                </a:rPr>
                <a:t>34</a:t>
              </a:r>
            </a:p>
          </p:txBody>
        </p:sp>
        <p:sp>
          <p:nvSpPr>
            <p:cNvPr id="32" name="Inhaltsplatzhalter 6">
              <a:extLst>
                <a:ext uri="{FF2B5EF4-FFF2-40B4-BE49-F238E27FC236}">
                  <a16:creationId xmlns:a16="http://schemas.microsoft.com/office/drawing/2014/main" id="{ED214DB8-97FB-956D-A499-7195F9C084AE}"/>
                </a:ext>
              </a:extLst>
            </p:cNvPr>
            <p:cNvSpPr txBox="1">
              <a:spLocks/>
            </p:cNvSpPr>
            <p:nvPr/>
          </p:nvSpPr>
          <p:spPr>
            <a:xfrm>
              <a:off x="9493032" y="5174972"/>
              <a:ext cx="384411" cy="215999"/>
            </a:xfrm>
            <a:prstGeom prst="rect">
              <a:avLst/>
            </a:prstGeom>
          </p:spPr>
          <p:txBody>
            <a:bodyPr vert="horz" wrap="square" lIns="108000" tIns="0" rIns="0" bIns="0" rtlCol="0" anchor="ctr" anchorCtr="0">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latin typeface="Allianz Neo" panose="020B0504020203020204" pitchFamily="34" charset="0"/>
                </a:rPr>
                <a:t>98</a:t>
              </a:r>
            </a:p>
          </p:txBody>
        </p:sp>
      </p:grpSp>
      <p:sp>
        <p:nvSpPr>
          <p:cNvPr id="19" name="Textfeld 18">
            <a:extLst>
              <a:ext uri="{FF2B5EF4-FFF2-40B4-BE49-F238E27FC236}">
                <a16:creationId xmlns:a16="http://schemas.microsoft.com/office/drawing/2014/main" id="{79F770A3-C93C-0682-B365-95D12AE85274}"/>
              </a:ext>
            </a:extLst>
          </p:cNvPr>
          <p:cNvSpPr txBox="1"/>
          <p:nvPr/>
        </p:nvSpPr>
        <p:spPr>
          <a:xfrm>
            <a:off x="6203950" y="5553451"/>
            <a:ext cx="1089028" cy="246221"/>
          </a:xfrm>
          <a:prstGeom prst="rect">
            <a:avLst/>
          </a:prstGeom>
          <a:noFill/>
        </p:spPr>
        <p:txBody>
          <a:bodyPr wrap="square" lIns="0" tIns="0" rIns="0" bIns="0" rtlCol="0" anchor="t" anchorCtr="0">
            <a:spAutoFit/>
          </a:bodyPr>
          <a:lstStyle/>
          <a:p>
            <a:pPr algn="l"/>
            <a:r>
              <a:rPr kumimoji="0" lang="de-DE" sz="1600" i="0" u="none" strike="noStrike" kern="1200" cap="none" spc="0" normalizeH="0" baseline="0" dirty="0">
                <a:ln>
                  <a:noFill/>
                </a:ln>
                <a:solidFill>
                  <a:schemeClr val="bg1"/>
                </a:solidFill>
                <a:effectLst/>
                <a:uLnTx/>
                <a:uFillTx/>
                <a:latin typeface="Allianz Neo" panose="020B0504020203020204" pitchFamily="34" charset="0"/>
              </a:rPr>
              <a:t>E-Mail</a:t>
            </a:r>
          </a:p>
        </p:txBody>
      </p:sp>
      <p:grpSp>
        <p:nvGrpSpPr>
          <p:cNvPr id="42" name="Gruppieren 41">
            <a:extLst>
              <a:ext uri="{FF2B5EF4-FFF2-40B4-BE49-F238E27FC236}">
                <a16:creationId xmlns:a16="http://schemas.microsoft.com/office/drawing/2014/main" id="{1481E79D-514E-B4C1-4A1C-33705E0C774C}"/>
              </a:ext>
            </a:extLst>
          </p:cNvPr>
          <p:cNvGrpSpPr/>
          <p:nvPr/>
        </p:nvGrpSpPr>
        <p:grpSpPr>
          <a:xfrm>
            <a:off x="7336049" y="5568561"/>
            <a:ext cx="2349188" cy="216000"/>
            <a:chOff x="7336049" y="5568561"/>
            <a:chExt cx="2349188" cy="216000"/>
          </a:xfrm>
        </p:grpSpPr>
        <p:sp>
          <p:nvSpPr>
            <p:cNvPr id="21" name="Rechteck 20">
              <a:extLst>
                <a:ext uri="{FF2B5EF4-FFF2-40B4-BE49-F238E27FC236}">
                  <a16:creationId xmlns:a16="http://schemas.microsoft.com/office/drawing/2014/main" id="{C84E1EBD-2FD5-F0C7-E133-1330C692E205}"/>
                </a:ext>
              </a:extLst>
            </p:cNvPr>
            <p:cNvSpPr/>
            <p:nvPr/>
          </p:nvSpPr>
          <p:spPr>
            <a:xfrm>
              <a:off x="7336049" y="5568561"/>
              <a:ext cx="1436475"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llianz Neo" panose="020B0504020203020204" pitchFamily="34" charset="0"/>
                </a:rPr>
                <a:t>65</a:t>
              </a:r>
            </a:p>
          </p:txBody>
        </p:sp>
        <p:sp>
          <p:nvSpPr>
            <p:cNvPr id="22" name="Rechteck 21">
              <a:extLst>
                <a:ext uri="{FF2B5EF4-FFF2-40B4-BE49-F238E27FC236}">
                  <a16:creationId xmlns:a16="http://schemas.microsoft.com/office/drawing/2014/main" id="{826581A6-B347-E3EF-44B2-C7FF7C84FEBB}"/>
                </a:ext>
              </a:extLst>
            </p:cNvPr>
            <p:cNvSpPr/>
            <p:nvPr/>
          </p:nvSpPr>
          <p:spPr>
            <a:xfrm>
              <a:off x="8772524" y="5568561"/>
              <a:ext cx="530225" cy="216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llianz Neo" panose="020B0504020203020204" pitchFamily="34" charset="0"/>
                </a:rPr>
                <a:t>24</a:t>
              </a:r>
            </a:p>
          </p:txBody>
        </p:sp>
        <p:sp>
          <p:nvSpPr>
            <p:cNvPr id="25" name="Inhaltsplatzhalter 6">
              <a:extLst>
                <a:ext uri="{FF2B5EF4-FFF2-40B4-BE49-F238E27FC236}">
                  <a16:creationId xmlns:a16="http://schemas.microsoft.com/office/drawing/2014/main" id="{FB337567-75EF-227A-4839-D30C91740FD4}"/>
                </a:ext>
              </a:extLst>
            </p:cNvPr>
            <p:cNvSpPr txBox="1">
              <a:spLocks/>
            </p:cNvSpPr>
            <p:nvPr/>
          </p:nvSpPr>
          <p:spPr>
            <a:xfrm>
              <a:off x="9300826" y="5568562"/>
              <a:ext cx="384411" cy="215999"/>
            </a:xfrm>
            <a:prstGeom prst="rect">
              <a:avLst/>
            </a:prstGeom>
          </p:spPr>
          <p:txBody>
            <a:bodyPr vert="horz" wrap="square" lIns="108000" tIns="0" rIns="0" bIns="0" rtlCol="0" anchor="ctr" anchorCtr="0">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latin typeface="Allianz Neo" panose="020B0504020203020204" pitchFamily="34" charset="0"/>
                </a:rPr>
                <a:t>89</a:t>
              </a:r>
            </a:p>
          </p:txBody>
        </p:sp>
      </p:grpSp>
      <p:sp>
        <p:nvSpPr>
          <p:cNvPr id="11" name="Textfeld 10">
            <a:extLst>
              <a:ext uri="{FF2B5EF4-FFF2-40B4-BE49-F238E27FC236}">
                <a16:creationId xmlns:a16="http://schemas.microsoft.com/office/drawing/2014/main" id="{7BC4CCCC-8A55-2667-8062-55227B825FDC}"/>
              </a:ext>
            </a:extLst>
          </p:cNvPr>
          <p:cNvSpPr txBox="1"/>
          <p:nvPr/>
        </p:nvSpPr>
        <p:spPr>
          <a:xfrm>
            <a:off x="6203950" y="5947040"/>
            <a:ext cx="1089028" cy="246221"/>
          </a:xfrm>
          <a:prstGeom prst="rect">
            <a:avLst/>
          </a:prstGeom>
          <a:noFill/>
        </p:spPr>
        <p:txBody>
          <a:bodyPr wrap="square" lIns="0" tIns="0" rIns="0" bIns="0" rtlCol="0" anchor="t" anchorCtr="0">
            <a:spAutoFit/>
          </a:bodyPr>
          <a:lstStyle/>
          <a:p>
            <a:pPr algn="l"/>
            <a:r>
              <a:rPr kumimoji="0" lang="de-DE" sz="1600" i="0" u="none" strike="noStrike" kern="1200" cap="none" spc="0" normalizeH="0" baseline="0" dirty="0">
                <a:ln>
                  <a:noFill/>
                </a:ln>
                <a:solidFill>
                  <a:schemeClr val="bg1"/>
                </a:solidFill>
                <a:effectLst/>
                <a:uLnTx/>
                <a:uFillTx/>
                <a:latin typeface="Allianz Neo" panose="020B0504020203020204" pitchFamily="34" charset="0"/>
              </a:rPr>
              <a:t>Video Call</a:t>
            </a:r>
          </a:p>
        </p:txBody>
      </p:sp>
      <p:grpSp>
        <p:nvGrpSpPr>
          <p:cNvPr id="12" name="Gruppieren 11">
            <a:extLst>
              <a:ext uri="{FF2B5EF4-FFF2-40B4-BE49-F238E27FC236}">
                <a16:creationId xmlns:a16="http://schemas.microsoft.com/office/drawing/2014/main" id="{89411126-7588-3F9B-022D-F2AC754A8812}"/>
              </a:ext>
            </a:extLst>
          </p:cNvPr>
          <p:cNvGrpSpPr/>
          <p:nvPr/>
        </p:nvGrpSpPr>
        <p:grpSpPr>
          <a:xfrm>
            <a:off x="7336049" y="5962150"/>
            <a:ext cx="1265262" cy="222910"/>
            <a:chOff x="7336049" y="5961085"/>
            <a:chExt cx="1265262" cy="222910"/>
          </a:xfrm>
        </p:grpSpPr>
        <p:sp>
          <p:nvSpPr>
            <p:cNvPr id="13" name="Rechteck 12">
              <a:extLst>
                <a:ext uri="{FF2B5EF4-FFF2-40B4-BE49-F238E27FC236}">
                  <a16:creationId xmlns:a16="http://schemas.microsoft.com/office/drawing/2014/main" id="{A2A3A648-606E-3065-CEFB-82D12C98E3EA}"/>
                </a:ext>
              </a:extLst>
            </p:cNvPr>
            <p:cNvSpPr/>
            <p:nvPr/>
          </p:nvSpPr>
          <p:spPr>
            <a:xfrm>
              <a:off x="7336049" y="5961085"/>
              <a:ext cx="121749"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llianz Neo" panose="020B0504020203020204" pitchFamily="34" charset="0"/>
                </a:rPr>
                <a:t>4</a:t>
              </a:r>
            </a:p>
          </p:txBody>
        </p:sp>
        <p:sp>
          <p:nvSpPr>
            <p:cNvPr id="15" name="Rechteck 14">
              <a:extLst>
                <a:ext uri="{FF2B5EF4-FFF2-40B4-BE49-F238E27FC236}">
                  <a16:creationId xmlns:a16="http://schemas.microsoft.com/office/drawing/2014/main" id="{6FA3FC6D-75FD-24BD-338C-03DDC0586807}"/>
                </a:ext>
              </a:extLst>
            </p:cNvPr>
            <p:cNvSpPr/>
            <p:nvPr/>
          </p:nvSpPr>
          <p:spPr>
            <a:xfrm>
              <a:off x="7457798" y="5961085"/>
              <a:ext cx="759102" cy="215999"/>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llianz Neo" panose="020B0504020203020204" pitchFamily="34" charset="0"/>
                </a:rPr>
                <a:t>36</a:t>
              </a:r>
            </a:p>
          </p:txBody>
        </p:sp>
        <p:sp>
          <p:nvSpPr>
            <p:cNvPr id="18" name="Inhaltsplatzhalter 6">
              <a:extLst>
                <a:ext uri="{FF2B5EF4-FFF2-40B4-BE49-F238E27FC236}">
                  <a16:creationId xmlns:a16="http://schemas.microsoft.com/office/drawing/2014/main" id="{5927376B-1484-1F6D-7B92-BBC77AE7F244}"/>
                </a:ext>
              </a:extLst>
            </p:cNvPr>
            <p:cNvSpPr txBox="1">
              <a:spLocks/>
            </p:cNvSpPr>
            <p:nvPr/>
          </p:nvSpPr>
          <p:spPr>
            <a:xfrm>
              <a:off x="8216900" y="5967996"/>
              <a:ext cx="384411" cy="215999"/>
            </a:xfrm>
            <a:prstGeom prst="rect">
              <a:avLst/>
            </a:prstGeom>
          </p:spPr>
          <p:txBody>
            <a:bodyPr vert="horz" wrap="square" lIns="108000" tIns="0" rIns="0" bIns="0" rtlCol="0" anchor="ctr" anchorCtr="0">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latin typeface="Allianz Neo" panose="020B0504020203020204" pitchFamily="34" charset="0"/>
                </a:rPr>
                <a:t>40</a:t>
              </a:r>
            </a:p>
          </p:txBody>
        </p:sp>
      </p:grpSp>
      <p:sp>
        <p:nvSpPr>
          <p:cNvPr id="48" name="Oval 47">
            <a:extLst>
              <a:ext uri="{FF2B5EF4-FFF2-40B4-BE49-F238E27FC236}">
                <a16:creationId xmlns:a16="http://schemas.microsoft.com/office/drawing/2014/main" id="{97E8D436-FD1D-882D-1F99-B8143E7CA0B1}"/>
              </a:ext>
            </a:extLst>
          </p:cNvPr>
          <p:cNvSpPr>
            <a:spLocks noChangeAspect="1"/>
          </p:cNvSpPr>
          <p:nvPr/>
        </p:nvSpPr>
        <p:spPr>
          <a:xfrm>
            <a:off x="4845346" y="1813960"/>
            <a:ext cx="1872000" cy="18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nchorCtr="1"/>
          <a:lstStyle/>
          <a:p>
            <a:pPr algn="ctr"/>
            <a:r>
              <a:rPr kumimoji="0" lang="de-DE" sz="1600" i="0" u="none" strike="noStrike" kern="1200" cap="none" spc="0" normalizeH="0" baseline="0" dirty="0">
                <a:ln>
                  <a:noFill/>
                </a:ln>
                <a:solidFill>
                  <a:schemeClr val="tx1"/>
                </a:solidFill>
                <a:effectLst/>
                <a:uLnTx/>
                <a:uFillTx/>
                <a:latin typeface="Allianz Neo" panose="020B0504020203020204" pitchFamily="34" charset="0"/>
              </a:rPr>
              <a:t>Unternehmer </a:t>
            </a:r>
            <a:br>
              <a:rPr kumimoji="0" lang="de-DE" sz="1600" i="0" u="none" strike="noStrike" kern="1200" cap="none" spc="0" normalizeH="0" baseline="0" dirty="0">
                <a:ln>
                  <a:noFill/>
                </a:ln>
                <a:solidFill>
                  <a:schemeClr val="tx1"/>
                </a:solidFill>
                <a:effectLst/>
                <a:uLnTx/>
                <a:uFillTx/>
                <a:latin typeface="Allianz Neo" panose="020B0504020203020204" pitchFamily="34" charset="0"/>
              </a:rPr>
            </a:br>
            <a:r>
              <a:rPr kumimoji="0" lang="de-DE" sz="1600" i="0" u="none" strike="noStrike" kern="1200" cap="none" spc="0" normalizeH="0" baseline="0" dirty="0">
                <a:ln>
                  <a:noFill/>
                </a:ln>
                <a:solidFill>
                  <a:schemeClr val="tx1"/>
                </a:solidFill>
                <a:effectLst/>
                <a:uLnTx/>
                <a:uFillTx/>
                <a:latin typeface="Allianz Neo" panose="020B0504020203020204" pitchFamily="34" charset="0"/>
              </a:rPr>
              <a:t>mit seinen Bedürfnissen in den Mittel-punkt stellen</a:t>
            </a:r>
          </a:p>
        </p:txBody>
      </p:sp>
      <p:sp>
        <p:nvSpPr>
          <p:cNvPr id="49" name="Oval 48">
            <a:extLst>
              <a:ext uri="{FF2B5EF4-FFF2-40B4-BE49-F238E27FC236}">
                <a16:creationId xmlns:a16="http://schemas.microsoft.com/office/drawing/2014/main" id="{8EFED4BC-DC33-69CE-B261-9CC69380D4F5}"/>
              </a:ext>
            </a:extLst>
          </p:cNvPr>
          <p:cNvSpPr>
            <a:spLocks noChangeAspect="1"/>
          </p:cNvSpPr>
          <p:nvPr/>
        </p:nvSpPr>
        <p:spPr>
          <a:xfrm>
            <a:off x="7369444" y="1813960"/>
            <a:ext cx="1872000" cy="18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de-DE" sz="1600" i="0" u="none" strike="noStrike" kern="1200" cap="none" spc="0" normalizeH="0" baseline="0" dirty="0">
                <a:ln>
                  <a:noFill/>
                </a:ln>
                <a:effectLst/>
                <a:uLnTx/>
                <a:uFillTx/>
                <a:latin typeface="Allianz Neo" panose="020B0504020203020204" pitchFamily="34" charset="0"/>
              </a:rPr>
              <a:t>Vermittler agiert als Unter-nehmer</a:t>
            </a:r>
          </a:p>
        </p:txBody>
      </p:sp>
      <p:sp>
        <p:nvSpPr>
          <p:cNvPr id="50" name="Oval 49">
            <a:extLst>
              <a:ext uri="{FF2B5EF4-FFF2-40B4-BE49-F238E27FC236}">
                <a16:creationId xmlns:a16="http://schemas.microsoft.com/office/drawing/2014/main" id="{C233B3B9-40DA-5DA9-41BD-97B82362CE0A}"/>
              </a:ext>
            </a:extLst>
          </p:cNvPr>
          <p:cNvSpPr>
            <a:spLocks noChangeAspect="1"/>
          </p:cNvSpPr>
          <p:nvPr/>
        </p:nvSpPr>
        <p:spPr>
          <a:xfrm>
            <a:off x="9840574" y="1813960"/>
            <a:ext cx="1872000" cy="1872000"/>
          </a:xfrm>
          <a:prstGeom prst="ellipse">
            <a:avLst/>
          </a:prstGeom>
          <a:noFill/>
          <a:ln>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b="1" dirty="0">
                <a:solidFill>
                  <a:srgbClr val="13A0D3"/>
                </a:solidFill>
                <a:latin typeface="Allianz Neo" panose="020B0504020203020204" pitchFamily="34" charset="0"/>
              </a:rPr>
              <a:t>„Wir </a:t>
            </a:r>
            <a:br>
              <a:rPr lang="de-DE" sz="1600" b="1" dirty="0">
                <a:solidFill>
                  <a:srgbClr val="13A0D3"/>
                </a:solidFill>
                <a:latin typeface="Allianz Neo" panose="020B0504020203020204" pitchFamily="34" charset="0"/>
              </a:rPr>
            </a:br>
            <a:r>
              <a:rPr lang="de-DE" sz="1600" b="1" dirty="0">
                <a:solidFill>
                  <a:srgbClr val="13A0D3"/>
                </a:solidFill>
                <a:latin typeface="Allianz Neo" panose="020B0504020203020204" pitchFamily="34" charset="0"/>
              </a:rPr>
              <a:t>begegnen uns auf Augenhöhe“</a:t>
            </a:r>
          </a:p>
        </p:txBody>
      </p:sp>
      <p:sp>
        <p:nvSpPr>
          <p:cNvPr id="51" name="Textfeld 50">
            <a:extLst>
              <a:ext uri="{FF2B5EF4-FFF2-40B4-BE49-F238E27FC236}">
                <a16:creationId xmlns:a16="http://schemas.microsoft.com/office/drawing/2014/main" id="{F43495A5-4B76-E15E-35B2-EF6FFD208157}"/>
              </a:ext>
            </a:extLst>
          </p:cNvPr>
          <p:cNvSpPr txBox="1"/>
          <p:nvPr/>
        </p:nvSpPr>
        <p:spPr>
          <a:xfrm>
            <a:off x="479427" y="1837956"/>
            <a:ext cx="1692274" cy="1538883"/>
          </a:xfrm>
          <a:prstGeom prst="rect">
            <a:avLst/>
          </a:prstGeom>
          <a:noFill/>
        </p:spPr>
        <p:txBody>
          <a:bodyPr wrap="square" lIns="0" tIns="0" rIns="0" bIns="0" anchor="ctr" anchorCtr="0">
            <a:spAutoFit/>
          </a:bodyPr>
          <a:lstStyle/>
          <a:p>
            <a:pPr>
              <a:lnSpc>
                <a:spcPts val="3000"/>
              </a:lnSpc>
              <a:spcBef>
                <a:spcPts val="300"/>
              </a:spcBef>
              <a:spcAft>
                <a:spcPts val="300"/>
              </a:spcAft>
            </a:pPr>
            <a:r>
              <a:rPr lang="de-DE" altLang="de-DE" sz="2400" dirty="0">
                <a:solidFill>
                  <a:schemeClr val="bg1"/>
                </a:solidFill>
                <a:latin typeface="Allianz Neo" panose="020B0504020203020204" pitchFamily="34" charset="0"/>
                <a:cs typeface="Arial"/>
              </a:rPr>
              <a:t>Sie sind </a:t>
            </a:r>
            <a:br>
              <a:rPr lang="de-DE" altLang="de-DE" sz="2400" dirty="0">
                <a:solidFill>
                  <a:schemeClr val="bg1"/>
                </a:solidFill>
                <a:latin typeface="Allianz Neo" panose="020B0504020203020204" pitchFamily="34" charset="0"/>
                <a:cs typeface="Arial"/>
              </a:rPr>
            </a:br>
            <a:r>
              <a:rPr lang="de-DE" altLang="de-DE" sz="2400" dirty="0">
                <a:solidFill>
                  <a:srgbClr val="13A0D3"/>
                </a:solidFill>
                <a:latin typeface="Allianz Neo" panose="020B0504020203020204" pitchFamily="34" charset="0"/>
                <a:cs typeface="Arial"/>
              </a:rPr>
              <a:t>Partner</a:t>
            </a:r>
            <a:r>
              <a:rPr lang="de-DE" altLang="de-DE" sz="2400" dirty="0">
                <a:solidFill>
                  <a:schemeClr val="bg1"/>
                </a:solidFill>
                <a:latin typeface="Allianz Neo" panose="020B0504020203020204" pitchFamily="34" charset="0"/>
                <a:cs typeface="Arial"/>
              </a:rPr>
              <a:t> </a:t>
            </a:r>
            <a:br>
              <a:rPr lang="de-DE" altLang="de-DE" sz="2400" dirty="0">
                <a:solidFill>
                  <a:schemeClr val="bg1"/>
                </a:solidFill>
                <a:latin typeface="Allianz Neo" panose="020B0504020203020204" pitchFamily="34" charset="0"/>
                <a:cs typeface="Arial"/>
              </a:rPr>
            </a:br>
            <a:r>
              <a:rPr lang="de-DE" altLang="de-DE" sz="2400" dirty="0">
                <a:solidFill>
                  <a:schemeClr val="bg1"/>
                </a:solidFill>
                <a:latin typeface="Allianz Neo" panose="020B0504020203020204" pitchFamily="34" charset="0"/>
                <a:cs typeface="Arial"/>
              </a:rPr>
              <a:t>der Firmen-kunden</a:t>
            </a:r>
          </a:p>
        </p:txBody>
      </p:sp>
      <p:grpSp>
        <p:nvGrpSpPr>
          <p:cNvPr id="52" name="Grafik 16">
            <a:extLst>
              <a:ext uri="{FF2B5EF4-FFF2-40B4-BE49-F238E27FC236}">
                <a16:creationId xmlns:a16="http://schemas.microsoft.com/office/drawing/2014/main" id="{1F9C317B-848C-53DB-0B39-B179683C2B70}"/>
              </a:ext>
            </a:extLst>
          </p:cNvPr>
          <p:cNvGrpSpPr>
            <a:grpSpLocks noChangeAspect="1"/>
          </p:cNvGrpSpPr>
          <p:nvPr/>
        </p:nvGrpSpPr>
        <p:grpSpPr>
          <a:xfrm>
            <a:off x="6840879" y="2547444"/>
            <a:ext cx="405032" cy="405032"/>
            <a:chOff x="3681533" y="4203259"/>
            <a:chExt cx="468398" cy="468398"/>
          </a:xfrm>
        </p:grpSpPr>
        <p:sp>
          <p:nvSpPr>
            <p:cNvPr id="54" name="Freihandform 53">
              <a:extLst>
                <a:ext uri="{FF2B5EF4-FFF2-40B4-BE49-F238E27FC236}">
                  <a16:creationId xmlns:a16="http://schemas.microsoft.com/office/drawing/2014/main" id="{F00CC254-0949-42C2-CA61-00D202F6A303}"/>
                </a:ext>
              </a:extLst>
            </p:cNvPr>
            <p:cNvSpPr/>
            <p:nvPr/>
          </p:nvSpPr>
          <p:spPr>
            <a:xfrm>
              <a:off x="3915733" y="4203259"/>
              <a:ext cx="20365" cy="468398"/>
            </a:xfrm>
            <a:custGeom>
              <a:avLst/>
              <a:gdLst>
                <a:gd name="connsiteX0" fmla="*/ 0 w 20365"/>
                <a:gd name="connsiteY0" fmla="*/ 0 h 468398"/>
                <a:gd name="connsiteX1" fmla="*/ 0 w 20365"/>
                <a:gd name="connsiteY1" fmla="*/ 468398 h 468398"/>
              </a:gdLst>
              <a:ahLst/>
              <a:cxnLst>
                <a:cxn ang="0">
                  <a:pos x="connsiteX0" y="connsiteY0"/>
                </a:cxn>
                <a:cxn ang="0">
                  <a:pos x="connsiteX1" y="connsiteY1"/>
                </a:cxn>
              </a:cxnLst>
              <a:rect l="l" t="t" r="r" b="b"/>
              <a:pathLst>
                <a:path w="20365" h="468398">
                  <a:moveTo>
                    <a:pt x="0" y="0"/>
                  </a:moveTo>
                  <a:lnTo>
                    <a:pt x="0" y="468398"/>
                  </a:lnTo>
                </a:path>
              </a:pathLst>
            </a:custGeom>
            <a:ln w="25400" cap="rnd">
              <a:solidFill>
                <a:schemeClr val="bg1"/>
              </a:solidFill>
              <a:prstDash val="solid"/>
              <a:miter/>
            </a:ln>
          </p:spPr>
          <p:txBody>
            <a:bodyPr rtlCol="0" anchor="ctr"/>
            <a:lstStyle/>
            <a:p>
              <a:endParaRPr lang="de-DE" dirty="0">
                <a:latin typeface="Allianz Neo" panose="020B0504020203020204" pitchFamily="34" charset="0"/>
              </a:endParaRPr>
            </a:p>
          </p:txBody>
        </p:sp>
        <p:sp>
          <p:nvSpPr>
            <p:cNvPr id="55" name="Freihandform 54">
              <a:extLst>
                <a:ext uri="{FF2B5EF4-FFF2-40B4-BE49-F238E27FC236}">
                  <a16:creationId xmlns:a16="http://schemas.microsoft.com/office/drawing/2014/main" id="{C19A0E5F-7645-1463-D498-7C9CE220F5B5}"/>
                </a:ext>
              </a:extLst>
            </p:cNvPr>
            <p:cNvSpPr/>
            <p:nvPr/>
          </p:nvSpPr>
          <p:spPr>
            <a:xfrm>
              <a:off x="3681533" y="4437459"/>
              <a:ext cx="468398" cy="20365"/>
            </a:xfrm>
            <a:custGeom>
              <a:avLst/>
              <a:gdLst>
                <a:gd name="connsiteX0" fmla="*/ 468398 w 468398"/>
                <a:gd name="connsiteY0" fmla="*/ 0 h 20365"/>
                <a:gd name="connsiteX1" fmla="*/ 0 w 468398"/>
                <a:gd name="connsiteY1" fmla="*/ 0 h 20365"/>
              </a:gdLst>
              <a:ahLst/>
              <a:cxnLst>
                <a:cxn ang="0">
                  <a:pos x="connsiteX0" y="connsiteY0"/>
                </a:cxn>
                <a:cxn ang="0">
                  <a:pos x="connsiteX1" y="connsiteY1"/>
                </a:cxn>
              </a:cxnLst>
              <a:rect l="l" t="t" r="r" b="b"/>
              <a:pathLst>
                <a:path w="468398" h="20365">
                  <a:moveTo>
                    <a:pt x="468398" y="0"/>
                  </a:moveTo>
                  <a:lnTo>
                    <a:pt x="0" y="0"/>
                  </a:lnTo>
                </a:path>
              </a:pathLst>
            </a:custGeom>
            <a:ln w="25400" cap="rnd">
              <a:solidFill>
                <a:schemeClr val="bg1"/>
              </a:solidFill>
              <a:prstDash val="solid"/>
              <a:miter/>
            </a:ln>
          </p:spPr>
          <p:txBody>
            <a:bodyPr rtlCol="0" anchor="ctr"/>
            <a:lstStyle/>
            <a:p>
              <a:endParaRPr lang="de-DE" dirty="0">
                <a:latin typeface="Allianz Neo" panose="020B0504020203020204" pitchFamily="34" charset="0"/>
              </a:endParaRPr>
            </a:p>
          </p:txBody>
        </p:sp>
      </p:grpSp>
      <p:grpSp>
        <p:nvGrpSpPr>
          <p:cNvPr id="56" name="Gruppieren 55">
            <a:extLst>
              <a:ext uri="{FF2B5EF4-FFF2-40B4-BE49-F238E27FC236}">
                <a16:creationId xmlns:a16="http://schemas.microsoft.com/office/drawing/2014/main" id="{51550530-B250-DDC5-8E65-EC3EAA34B470}"/>
              </a:ext>
            </a:extLst>
          </p:cNvPr>
          <p:cNvGrpSpPr/>
          <p:nvPr/>
        </p:nvGrpSpPr>
        <p:grpSpPr>
          <a:xfrm>
            <a:off x="4369751" y="2503739"/>
            <a:ext cx="352062" cy="492443"/>
            <a:chOff x="4052951" y="2222147"/>
            <a:chExt cx="500671" cy="700308"/>
          </a:xfrm>
        </p:grpSpPr>
        <p:sp>
          <p:nvSpPr>
            <p:cNvPr id="57" name="Freihandform 56">
              <a:extLst>
                <a:ext uri="{FF2B5EF4-FFF2-40B4-BE49-F238E27FC236}">
                  <a16:creationId xmlns:a16="http://schemas.microsoft.com/office/drawing/2014/main" id="{1E5B181E-F8D5-E8AC-EF92-141394A88F6F}"/>
                </a:ext>
              </a:extLst>
            </p:cNvPr>
            <p:cNvSpPr/>
            <p:nvPr/>
          </p:nvSpPr>
          <p:spPr>
            <a:xfrm rot="18900000">
              <a:off x="4263544" y="2222147"/>
              <a:ext cx="79480" cy="500664"/>
            </a:xfrm>
            <a:custGeom>
              <a:avLst/>
              <a:gdLst>
                <a:gd name="connsiteX0" fmla="*/ 0 w 20365"/>
                <a:gd name="connsiteY0" fmla="*/ 0 h 468398"/>
                <a:gd name="connsiteX1" fmla="*/ 0 w 20365"/>
                <a:gd name="connsiteY1" fmla="*/ 468398 h 468398"/>
              </a:gdLst>
              <a:ahLst/>
              <a:cxnLst>
                <a:cxn ang="0">
                  <a:pos x="connsiteX0" y="connsiteY0"/>
                </a:cxn>
                <a:cxn ang="0">
                  <a:pos x="connsiteX1" y="connsiteY1"/>
                </a:cxn>
              </a:cxnLst>
              <a:rect l="l" t="t" r="r" b="b"/>
              <a:pathLst>
                <a:path w="20365" h="468398">
                  <a:moveTo>
                    <a:pt x="0" y="0"/>
                  </a:moveTo>
                  <a:lnTo>
                    <a:pt x="0" y="468398"/>
                  </a:lnTo>
                </a:path>
              </a:pathLst>
            </a:custGeom>
            <a:ln w="25400" cap="rnd">
              <a:solidFill>
                <a:srgbClr val="13A0D3"/>
              </a:solidFill>
              <a:prstDash val="solid"/>
              <a:miter/>
            </a:ln>
          </p:spPr>
          <p:txBody>
            <a:bodyPr rtlCol="0" anchor="ctr"/>
            <a:lstStyle/>
            <a:p>
              <a:endParaRPr lang="de-DE" dirty="0">
                <a:latin typeface="Allianz Neo" panose="020B0504020203020204" pitchFamily="34" charset="0"/>
              </a:endParaRPr>
            </a:p>
          </p:txBody>
        </p:sp>
        <p:sp>
          <p:nvSpPr>
            <p:cNvPr id="58" name="Freihandform 57">
              <a:extLst>
                <a:ext uri="{FF2B5EF4-FFF2-40B4-BE49-F238E27FC236}">
                  <a16:creationId xmlns:a16="http://schemas.microsoft.com/office/drawing/2014/main" id="{139F4707-BC72-6337-9420-6E4F86C7AB94}"/>
                </a:ext>
              </a:extLst>
            </p:cNvPr>
            <p:cNvSpPr/>
            <p:nvPr/>
          </p:nvSpPr>
          <p:spPr>
            <a:xfrm rot="18900000">
              <a:off x="4052951" y="2842975"/>
              <a:ext cx="500671" cy="79480"/>
            </a:xfrm>
            <a:custGeom>
              <a:avLst/>
              <a:gdLst>
                <a:gd name="connsiteX0" fmla="*/ 468398 w 468398"/>
                <a:gd name="connsiteY0" fmla="*/ 0 h 20365"/>
                <a:gd name="connsiteX1" fmla="*/ 0 w 468398"/>
                <a:gd name="connsiteY1" fmla="*/ 0 h 20365"/>
              </a:gdLst>
              <a:ahLst/>
              <a:cxnLst>
                <a:cxn ang="0">
                  <a:pos x="connsiteX0" y="connsiteY0"/>
                </a:cxn>
                <a:cxn ang="0">
                  <a:pos x="connsiteX1" y="connsiteY1"/>
                </a:cxn>
              </a:cxnLst>
              <a:rect l="l" t="t" r="r" b="b"/>
              <a:pathLst>
                <a:path w="468398" h="20365">
                  <a:moveTo>
                    <a:pt x="468398" y="0"/>
                  </a:moveTo>
                  <a:lnTo>
                    <a:pt x="0" y="0"/>
                  </a:lnTo>
                </a:path>
              </a:pathLst>
            </a:custGeom>
            <a:ln w="25400" cap="rnd">
              <a:solidFill>
                <a:srgbClr val="13A0D3"/>
              </a:solidFill>
              <a:prstDash val="solid"/>
              <a:miter/>
            </a:ln>
          </p:spPr>
          <p:txBody>
            <a:bodyPr rtlCol="0" anchor="ctr"/>
            <a:lstStyle/>
            <a:p>
              <a:endParaRPr lang="de-DE" dirty="0">
                <a:latin typeface="Allianz Neo" panose="020B0504020203020204" pitchFamily="34" charset="0"/>
              </a:endParaRPr>
            </a:p>
          </p:txBody>
        </p:sp>
      </p:grpSp>
      <p:grpSp>
        <p:nvGrpSpPr>
          <p:cNvPr id="59" name="Gruppieren 58">
            <a:extLst>
              <a:ext uri="{FF2B5EF4-FFF2-40B4-BE49-F238E27FC236}">
                <a16:creationId xmlns:a16="http://schemas.microsoft.com/office/drawing/2014/main" id="{DCEA41B1-9452-8970-9335-05746363AA63}"/>
              </a:ext>
            </a:extLst>
          </p:cNvPr>
          <p:cNvGrpSpPr/>
          <p:nvPr/>
        </p:nvGrpSpPr>
        <p:grpSpPr>
          <a:xfrm>
            <a:off x="9364977" y="2503739"/>
            <a:ext cx="352062" cy="492443"/>
            <a:chOff x="9179134" y="2222147"/>
            <a:chExt cx="500671" cy="700308"/>
          </a:xfrm>
        </p:grpSpPr>
        <p:sp>
          <p:nvSpPr>
            <p:cNvPr id="60" name="Freihandform 59">
              <a:extLst>
                <a:ext uri="{FF2B5EF4-FFF2-40B4-BE49-F238E27FC236}">
                  <a16:creationId xmlns:a16="http://schemas.microsoft.com/office/drawing/2014/main" id="{F295BDA3-0002-3A53-7088-F73139357716}"/>
                </a:ext>
              </a:extLst>
            </p:cNvPr>
            <p:cNvSpPr/>
            <p:nvPr/>
          </p:nvSpPr>
          <p:spPr>
            <a:xfrm rot="18900000">
              <a:off x="9389727" y="2222147"/>
              <a:ext cx="79480" cy="500664"/>
            </a:xfrm>
            <a:custGeom>
              <a:avLst/>
              <a:gdLst>
                <a:gd name="connsiteX0" fmla="*/ 0 w 20365"/>
                <a:gd name="connsiteY0" fmla="*/ 0 h 468398"/>
                <a:gd name="connsiteX1" fmla="*/ 0 w 20365"/>
                <a:gd name="connsiteY1" fmla="*/ 468398 h 468398"/>
              </a:gdLst>
              <a:ahLst/>
              <a:cxnLst>
                <a:cxn ang="0">
                  <a:pos x="connsiteX0" y="connsiteY0"/>
                </a:cxn>
                <a:cxn ang="0">
                  <a:pos x="connsiteX1" y="connsiteY1"/>
                </a:cxn>
              </a:cxnLst>
              <a:rect l="l" t="t" r="r" b="b"/>
              <a:pathLst>
                <a:path w="20365" h="468398">
                  <a:moveTo>
                    <a:pt x="0" y="0"/>
                  </a:moveTo>
                  <a:lnTo>
                    <a:pt x="0" y="468398"/>
                  </a:lnTo>
                </a:path>
              </a:pathLst>
            </a:custGeom>
            <a:ln w="25400" cap="rnd">
              <a:solidFill>
                <a:srgbClr val="13A0D3"/>
              </a:solidFill>
              <a:prstDash val="solid"/>
              <a:miter/>
            </a:ln>
          </p:spPr>
          <p:txBody>
            <a:bodyPr rtlCol="0" anchor="ctr"/>
            <a:lstStyle/>
            <a:p>
              <a:endParaRPr lang="de-DE" dirty="0">
                <a:latin typeface="Allianz Neo" panose="020B0504020203020204" pitchFamily="34" charset="0"/>
              </a:endParaRPr>
            </a:p>
          </p:txBody>
        </p:sp>
        <p:sp>
          <p:nvSpPr>
            <p:cNvPr id="61" name="Freihandform 60">
              <a:extLst>
                <a:ext uri="{FF2B5EF4-FFF2-40B4-BE49-F238E27FC236}">
                  <a16:creationId xmlns:a16="http://schemas.microsoft.com/office/drawing/2014/main" id="{57B9A82B-5FBA-D259-FB73-6C1CE0C9168A}"/>
                </a:ext>
              </a:extLst>
            </p:cNvPr>
            <p:cNvSpPr/>
            <p:nvPr/>
          </p:nvSpPr>
          <p:spPr>
            <a:xfrm rot="18900000">
              <a:off x="9179134" y="2842975"/>
              <a:ext cx="500671" cy="79480"/>
            </a:xfrm>
            <a:custGeom>
              <a:avLst/>
              <a:gdLst>
                <a:gd name="connsiteX0" fmla="*/ 468398 w 468398"/>
                <a:gd name="connsiteY0" fmla="*/ 0 h 20365"/>
                <a:gd name="connsiteX1" fmla="*/ 0 w 468398"/>
                <a:gd name="connsiteY1" fmla="*/ 0 h 20365"/>
              </a:gdLst>
              <a:ahLst/>
              <a:cxnLst>
                <a:cxn ang="0">
                  <a:pos x="connsiteX0" y="connsiteY0"/>
                </a:cxn>
                <a:cxn ang="0">
                  <a:pos x="connsiteX1" y="connsiteY1"/>
                </a:cxn>
              </a:cxnLst>
              <a:rect l="l" t="t" r="r" b="b"/>
              <a:pathLst>
                <a:path w="468398" h="20365">
                  <a:moveTo>
                    <a:pt x="468398" y="0"/>
                  </a:moveTo>
                  <a:lnTo>
                    <a:pt x="0" y="0"/>
                  </a:lnTo>
                </a:path>
              </a:pathLst>
            </a:custGeom>
            <a:ln w="25400" cap="rnd">
              <a:solidFill>
                <a:srgbClr val="13A0D3"/>
              </a:solidFill>
              <a:prstDash val="solid"/>
              <a:miter/>
            </a:ln>
          </p:spPr>
          <p:txBody>
            <a:bodyPr rtlCol="0" anchor="ctr"/>
            <a:lstStyle/>
            <a:p>
              <a:endParaRPr lang="de-DE" dirty="0">
                <a:latin typeface="Allianz Neo" panose="020B0504020203020204" pitchFamily="34" charset="0"/>
              </a:endParaRPr>
            </a:p>
          </p:txBody>
        </p:sp>
      </p:grpSp>
      <p:sp>
        <p:nvSpPr>
          <p:cNvPr id="62" name="Oval 61">
            <a:extLst>
              <a:ext uri="{FF2B5EF4-FFF2-40B4-BE49-F238E27FC236}">
                <a16:creationId xmlns:a16="http://schemas.microsoft.com/office/drawing/2014/main" id="{D7FE5063-AAF6-3605-665B-6953521A8C33}"/>
              </a:ext>
            </a:extLst>
          </p:cNvPr>
          <p:cNvSpPr>
            <a:spLocks noChangeAspect="1"/>
          </p:cNvSpPr>
          <p:nvPr/>
        </p:nvSpPr>
        <p:spPr>
          <a:xfrm>
            <a:off x="2374218" y="1813960"/>
            <a:ext cx="1872000" cy="1872000"/>
          </a:xfrm>
          <a:prstGeom prst="ellipse">
            <a:avLst/>
          </a:prstGeom>
          <a:solidFill>
            <a:srgbClr val="13A0D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Allianz Neo" panose="020B0504020203020204" pitchFamily="34" charset="0"/>
              </a:rPr>
              <a:t>Empathie und Emo-tionen im Fokus</a:t>
            </a:r>
          </a:p>
        </p:txBody>
      </p:sp>
      <p:sp>
        <p:nvSpPr>
          <p:cNvPr id="68" name="Textplatzhalter 4">
            <a:extLst>
              <a:ext uri="{FF2B5EF4-FFF2-40B4-BE49-F238E27FC236}">
                <a16:creationId xmlns:a16="http://schemas.microsoft.com/office/drawing/2014/main" id="{76B8E499-04B3-53E9-381D-F6B324BC6F8E}"/>
              </a:ext>
            </a:extLst>
          </p:cNvPr>
          <p:cNvSpPr txBox="1">
            <a:spLocks/>
          </p:cNvSpPr>
          <p:nvPr/>
        </p:nvSpPr>
        <p:spPr>
          <a:xfrm>
            <a:off x="479426" y="476249"/>
            <a:ext cx="7416799"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5"/>
            </a:pPr>
            <a:r>
              <a:rPr lang="de-DE" sz="1000" spc="80" dirty="0">
                <a:latin typeface="Allianz Neo" panose="020B0504020203020204" pitchFamily="34" charset="0"/>
              </a:rPr>
              <a:t>Von Unternehmer zu Unternehmer</a:t>
            </a:r>
          </a:p>
        </p:txBody>
      </p:sp>
      <p:sp>
        <p:nvSpPr>
          <p:cNvPr id="69" name="Titel 5">
            <a:extLst>
              <a:ext uri="{FF2B5EF4-FFF2-40B4-BE49-F238E27FC236}">
                <a16:creationId xmlns:a16="http://schemas.microsoft.com/office/drawing/2014/main" id="{32D72564-C925-F9F4-4F60-D777618BA5AB}"/>
              </a:ext>
            </a:extLst>
          </p:cNvPr>
          <p:cNvSpPr txBox="1">
            <a:spLocks/>
          </p:cNvSpPr>
          <p:nvPr/>
        </p:nvSpPr>
        <p:spPr>
          <a:xfrm>
            <a:off x="479424" y="873125"/>
            <a:ext cx="9616050" cy="502958"/>
          </a:xfrm>
          <a:prstGeom prst="rect">
            <a:avLst/>
          </a:prstGeom>
        </p:spPr>
        <p:txBody>
          <a:bodyPr lIns="0" tIns="0" rIns="0" bIns="0">
            <a:spAutoFit/>
          </a:bodyPr>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latin typeface="Allianz Neo" panose="020B0504020203020204" pitchFamily="34" charset="0"/>
              </a:rPr>
              <a:t>Gespräche </a:t>
            </a:r>
            <a:r>
              <a:rPr lang="de-DE" dirty="0">
                <a:solidFill>
                  <a:schemeClr val="accent4"/>
                </a:solidFill>
                <a:latin typeface="Allianz Neo" panose="020B0504020203020204" pitchFamily="34" charset="0"/>
              </a:rPr>
              <a:t>auf Augenhöhe</a:t>
            </a:r>
          </a:p>
        </p:txBody>
      </p:sp>
      <p:sp>
        <p:nvSpPr>
          <p:cNvPr id="43" name="Fußzeilenplatzhalter 1">
            <a:extLst>
              <a:ext uri="{FF2B5EF4-FFF2-40B4-BE49-F238E27FC236}">
                <a16:creationId xmlns:a16="http://schemas.microsoft.com/office/drawing/2014/main" id="{A879551D-520A-5406-DFE5-33610B852361}"/>
              </a:ext>
            </a:extLst>
          </p:cNvPr>
          <p:cNvSpPr txBox="1">
            <a:spLocks/>
          </p:cNvSpPr>
          <p:nvPr/>
        </p:nvSpPr>
        <p:spPr>
          <a:xfrm>
            <a:off x="488932" y="6165850"/>
            <a:ext cx="10496568" cy="311146"/>
          </a:xfrm>
          <a:prstGeom prst="rect">
            <a:avLst/>
          </a:prstGeom>
        </p:spPr>
        <p:txBody>
          <a:bodyPr lIns="0" tIns="0" rIns="0" bIns="0" anchor="b" anchorCtr="0"/>
          <a:ls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800" dirty="0">
                <a:solidFill>
                  <a:schemeClr val="bg1"/>
                </a:solidFill>
                <a:latin typeface="Allianz Neo"/>
              </a:rPr>
              <a:t>* Quelle: Gewerbekundencheck 2023</a:t>
            </a:r>
            <a:endParaRPr lang="de-DE" dirty="0">
              <a:solidFill>
                <a:schemeClr val="bg1"/>
              </a:solidFill>
              <a:cs typeface="Arial" panose="020B0604020202020204"/>
            </a:endParaRPr>
          </a:p>
        </p:txBody>
      </p:sp>
    </p:spTree>
    <p:extLst>
      <p:ext uri="{BB962C8B-B14F-4D97-AF65-F5344CB8AC3E}">
        <p14:creationId xmlns:p14="http://schemas.microsoft.com/office/powerpoint/2010/main" val="663469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latin typeface="Allianz Neo" panose="020B0504020203020204" pitchFamily="34" charset="0"/>
              </a:rPr>
              <a:pPr/>
              <a:t>34</a:t>
            </a:fld>
            <a:endParaRPr lang="de-DE" dirty="0">
              <a:latin typeface="Allianz Neo" panose="020B0504020203020204" pitchFamily="34" charset="0"/>
            </a:endParaRPr>
          </a:p>
        </p:txBody>
      </p:sp>
      <p:sp>
        <p:nvSpPr>
          <p:cNvPr id="3" name="Inhaltsplatzhalter 5">
            <a:extLst>
              <a:ext uri="{FF2B5EF4-FFF2-40B4-BE49-F238E27FC236}">
                <a16:creationId xmlns:a16="http://schemas.microsoft.com/office/drawing/2014/main" id="{09227405-57AA-7CD7-41C8-00D177E0B04A}"/>
              </a:ext>
            </a:extLst>
          </p:cNvPr>
          <p:cNvSpPr txBox="1">
            <a:spLocks/>
          </p:cNvSpPr>
          <p:nvPr/>
        </p:nvSpPr>
        <p:spPr>
          <a:xfrm>
            <a:off x="479424" y="2040814"/>
            <a:ext cx="7416801" cy="492443"/>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a:latin typeface="Allianz Neo" panose="020B0504020203020204" pitchFamily="34" charset="0"/>
              </a:rPr>
              <a:t>Kombinierte Wirkung aller Vertriebsfaktoren</a:t>
            </a:r>
            <a:br>
              <a:rPr lang="de-DE" dirty="0">
                <a:latin typeface="Allianz Neo" panose="020B0504020203020204" pitchFamily="34" charset="0"/>
              </a:rPr>
            </a:br>
            <a:r>
              <a:rPr lang="de-DE" b="0" dirty="0">
                <a:latin typeface="Allianz Neo" panose="020B0504020203020204" pitchFamily="34" charset="0"/>
              </a:rPr>
              <a:t>2-Jahres-Werte</a:t>
            </a:r>
          </a:p>
        </p:txBody>
      </p:sp>
      <p:cxnSp>
        <p:nvCxnSpPr>
          <p:cNvPr id="4" name="Gerade Verbindung 3">
            <a:extLst>
              <a:ext uri="{FF2B5EF4-FFF2-40B4-BE49-F238E27FC236}">
                <a16:creationId xmlns:a16="http://schemas.microsoft.com/office/drawing/2014/main" id="{C0DC41C0-1F93-D991-F6B6-B3B66A2D19DD}"/>
              </a:ext>
            </a:extLst>
          </p:cNvPr>
          <p:cNvCxnSpPr>
            <a:cxnSpLocks/>
          </p:cNvCxnSpPr>
          <p:nvPr/>
        </p:nvCxnSpPr>
        <p:spPr>
          <a:xfrm>
            <a:off x="479424" y="2727365"/>
            <a:ext cx="112331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4" name="Gruppieren 53">
            <a:extLst>
              <a:ext uri="{FF2B5EF4-FFF2-40B4-BE49-F238E27FC236}">
                <a16:creationId xmlns:a16="http://schemas.microsoft.com/office/drawing/2014/main" id="{B5F47CC3-4481-71A2-8529-517776B4824E}"/>
              </a:ext>
            </a:extLst>
          </p:cNvPr>
          <p:cNvGrpSpPr/>
          <p:nvPr/>
        </p:nvGrpSpPr>
        <p:grpSpPr>
          <a:xfrm>
            <a:off x="479424" y="2988735"/>
            <a:ext cx="1860377" cy="369332"/>
            <a:chOff x="479424" y="2988735"/>
            <a:chExt cx="1860377" cy="369332"/>
          </a:xfrm>
        </p:grpSpPr>
        <p:sp>
          <p:nvSpPr>
            <p:cNvPr id="33" name="Rechteck 32">
              <a:extLst>
                <a:ext uri="{FF2B5EF4-FFF2-40B4-BE49-F238E27FC236}">
                  <a16:creationId xmlns:a16="http://schemas.microsoft.com/office/drawing/2014/main" id="{DC2CA05D-5DE2-126C-2A41-430EFDC8AD28}"/>
                </a:ext>
              </a:extLst>
            </p:cNvPr>
            <p:cNvSpPr/>
            <p:nvPr/>
          </p:nvSpPr>
          <p:spPr>
            <a:xfrm>
              <a:off x="479424" y="3048521"/>
              <a:ext cx="216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34" name="Inhaltsplatzhalter 5">
              <a:extLst>
                <a:ext uri="{FF2B5EF4-FFF2-40B4-BE49-F238E27FC236}">
                  <a16:creationId xmlns:a16="http://schemas.microsoft.com/office/drawing/2014/main" id="{DAB8E31A-DCC0-0985-EDCE-367B89F93925}"/>
                </a:ext>
              </a:extLst>
            </p:cNvPr>
            <p:cNvSpPr txBox="1">
              <a:spLocks/>
            </p:cNvSpPr>
            <p:nvPr/>
          </p:nvSpPr>
          <p:spPr>
            <a:xfrm>
              <a:off x="794457" y="2988735"/>
              <a:ext cx="1545344" cy="369332"/>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0" dirty="0">
                  <a:latin typeface="Allianz Neo" panose="020B0504020203020204" pitchFamily="34" charset="0"/>
                </a:rPr>
                <a:t>Zufriedenheit mit Betreuung (Mittelwert)</a:t>
              </a:r>
            </a:p>
          </p:txBody>
        </p:sp>
      </p:grpSp>
      <p:grpSp>
        <p:nvGrpSpPr>
          <p:cNvPr id="55" name="Gruppieren 54">
            <a:extLst>
              <a:ext uri="{FF2B5EF4-FFF2-40B4-BE49-F238E27FC236}">
                <a16:creationId xmlns:a16="http://schemas.microsoft.com/office/drawing/2014/main" id="{038C976D-937A-CF28-DF0F-8C08EA0D3AE9}"/>
              </a:ext>
            </a:extLst>
          </p:cNvPr>
          <p:cNvGrpSpPr/>
          <p:nvPr/>
        </p:nvGrpSpPr>
        <p:grpSpPr>
          <a:xfrm>
            <a:off x="479424" y="3480465"/>
            <a:ext cx="1860377" cy="369332"/>
            <a:chOff x="479424" y="3480465"/>
            <a:chExt cx="1860377" cy="369332"/>
          </a:xfrm>
        </p:grpSpPr>
        <p:sp>
          <p:nvSpPr>
            <p:cNvPr id="35" name="Rechteck 34">
              <a:extLst>
                <a:ext uri="{FF2B5EF4-FFF2-40B4-BE49-F238E27FC236}">
                  <a16:creationId xmlns:a16="http://schemas.microsoft.com/office/drawing/2014/main" id="{7A2996E0-0077-E6DB-4240-9C4E290B4B7F}"/>
                </a:ext>
              </a:extLst>
            </p:cNvPr>
            <p:cNvSpPr/>
            <p:nvPr/>
          </p:nvSpPr>
          <p:spPr>
            <a:xfrm>
              <a:off x="479424" y="3540251"/>
              <a:ext cx="216000" cy="36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36" name="Inhaltsplatzhalter 5">
              <a:extLst>
                <a:ext uri="{FF2B5EF4-FFF2-40B4-BE49-F238E27FC236}">
                  <a16:creationId xmlns:a16="http://schemas.microsoft.com/office/drawing/2014/main" id="{CE26EE9D-1C21-3FB2-2738-9ADAEE67D24C}"/>
                </a:ext>
              </a:extLst>
            </p:cNvPr>
            <p:cNvSpPr txBox="1">
              <a:spLocks/>
            </p:cNvSpPr>
            <p:nvPr/>
          </p:nvSpPr>
          <p:spPr>
            <a:xfrm>
              <a:off x="794457" y="3480465"/>
              <a:ext cx="1545344" cy="369332"/>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0" dirty="0">
                  <a:latin typeface="Allianz Neo" panose="020B0504020203020204" pitchFamily="34" charset="0"/>
                </a:rPr>
                <a:t>Vertragsänderung mit Mehrprämie</a:t>
              </a:r>
            </a:p>
          </p:txBody>
        </p:sp>
      </p:grpSp>
      <p:grpSp>
        <p:nvGrpSpPr>
          <p:cNvPr id="56" name="Gruppieren 55">
            <a:extLst>
              <a:ext uri="{FF2B5EF4-FFF2-40B4-BE49-F238E27FC236}">
                <a16:creationId xmlns:a16="http://schemas.microsoft.com/office/drawing/2014/main" id="{BBD73EC4-E304-A85B-8064-68339EB4D6FF}"/>
              </a:ext>
            </a:extLst>
          </p:cNvPr>
          <p:cNvGrpSpPr/>
          <p:nvPr/>
        </p:nvGrpSpPr>
        <p:grpSpPr>
          <a:xfrm>
            <a:off x="479424" y="3972196"/>
            <a:ext cx="1860377" cy="184666"/>
            <a:chOff x="479424" y="3972196"/>
            <a:chExt cx="1860377" cy="184666"/>
          </a:xfrm>
        </p:grpSpPr>
        <p:sp>
          <p:nvSpPr>
            <p:cNvPr id="40" name="Rechteck 39">
              <a:extLst>
                <a:ext uri="{FF2B5EF4-FFF2-40B4-BE49-F238E27FC236}">
                  <a16:creationId xmlns:a16="http://schemas.microsoft.com/office/drawing/2014/main" id="{A98156C9-0CB4-521F-4BF1-8113D649A5EA}"/>
                </a:ext>
              </a:extLst>
            </p:cNvPr>
            <p:cNvSpPr/>
            <p:nvPr/>
          </p:nvSpPr>
          <p:spPr>
            <a:xfrm>
              <a:off x="479424" y="4031982"/>
              <a:ext cx="216000" cy="36000"/>
            </a:xfrm>
            <a:prstGeom prst="rect">
              <a:avLst/>
            </a:prstGeom>
            <a:solidFill>
              <a:srgbClr val="B5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41" name="Inhaltsplatzhalter 5">
              <a:extLst>
                <a:ext uri="{FF2B5EF4-FFF2-40B4-BE49-F238E27FC236}">
                  <a16:creationId xmlns:a16="http://schemas.microsoft.com/office/drawing/2014/main" id="{75F81762-5337-9E7E-42D4-FDB09DFF0853}"/>
                </a:ext>
              </a:extLst>
            </p:cNvPr>
            <p:cNvSpPr txBox="1">
              <a:spLocks/>
            </p:cNvSpPr>
            <p:nvPr/>
          </p:nvSpPr>
          <p:spPr>
            <a:xfrm>
              <a:off x="794457" y="3972196"/>
              <a:ext cx="1545344" cy="184666"/>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0" dirty="0">
                  <a:latin typeface="Allianz Neo" panose="020B0504020203020204" pitchFamily="34" charset="0"/>
                </a:rPr>
                <a:t>Neuabschluss</a:t>
              </a:r>
            </a:p>
          </p:txBody>
        </p:sp>
      </p:grpSp>
      <p:sp>
        <p:nvSpPr>
          <p:cNvPr id="8" name="Inhaltsplatzhalter 5">
            <a:extLst>
              <a:ext uri="{FF2B5EF4-FFF2-40B4-BE49-F238E27FC236}">
                <a16:creationId xmlns:a16="http://schemas.microsoft.com/office/drawing/2014/main" id="{7FE872F1-C474-0DCD-F7CF-23B4022F6E56}"/>
              </a:ext>
            </a:extLst>
          </p:cNvPr>
          <p:cNvSpPr txBox="1">
            <a:spLocks/>
          </p:cNvSpPr>
          <p:nvPr/>
        </p:nvSpPr>
        <p:spPr>
          <a:xfrm>
            <a:off x="4093526" y="5096327"/>
            <a:ext cx="1365250" cy="646331"/>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0" dirty="0">
                <a:latin typeface="Allianz Neo" panose="020B0504020203020204" pitchFamily="34" charset="0"/>
              </a:rPr>
              <a:t>Kunden ohne Betreuerkontakt im letzten Jahr</a:t>
            </a:r>
          </a:p>
        </p:txBody>
      </p:sp>
      <p:sp>
        <p:nvSpPr>
          <p:cNvPr id="9" name="Inhaltsplatzhalter 5">
            <a:extLst>
              <a:ext uri="{FF2B5EF4-FFF2-40B4-BE49-F238E27FC236}">
                <a16:creationId xmlns:a16="http://schemas.microsoft.com/office/drawing/2014/main" id="{9EFBE50E-2D5D-AD71-93B0-2BC3777947DB}"/>
              </a:ext>
            </a:extLst>
          </p:cNvPr>
          <p:cNvSpPr txBox="1">
            <a:spLocks/>
          </p:cNvSpPr>
          <p:nvPr/>
        </p:nvSpPr>
        <p:spPr>
          <a:xfrm>
            <a:off x="5990591" y="5096327"/>
            <a:ext cx="1598924" cy="86177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solidFill>
                  <a:srgbClr val="13A0D3"/>
                </a:solidFill>
                <a:latin typeface="Allianz Neo" panose="020B0504020203020204" pitchFamily="34" charset="0"/>
              </a:rPr>
              <a:t>1. </a:t>
            </a:r>
            <a:r>
              <a:rPr lang="de-DE" sz="1400" b="0" dirty="0">
                <a:latin typeface="Allianz Neo" panose="020B0504020203020204" pitchFamily="34" charset="0"/>
              </a:rPr>
              <a:t>Einfache Kontakt- </a:t>
            </a:r>
          </a:p>
          <a:p>
            <a:r>
              <a:rPr lang="de-DE" sz="1400" b="0" dirty="0">
                <a:latin typeface="Allianz Neo" panose="020B0504020203020204" pitchFamily="34" charset="0"/>
              </a:rPr>
              <a:t>    aufnahme und </a:t>
            </a:r>
          </a:p>
          <a:p>
            <a:r>
              <a:rPr lang="de-DE" sz="1400" dirty="0">
                <a:solidFill>
                  <a:srgbClr val="13A0D3"/>
                </a:solidFill>
                <a:latin typeface="Allianz Neo" panose="020B0504020203020204" pitchFamily="34" charset="0"/>
              </a:rPr>
              <a:t>2. </a:t>
            </a:r>
            <a:r>
              <a:rPr lang="de-DE" sz="1400" b="0" dirty="0">
                <a:latin typeface="Allianz Neo" panose="020B0504020203020204" pitchFamily="34" charset="0"/>
              </a:rPr>
              <a:t>Omni-Kanal-</a:t>
            </a:r>
          </a:p>
          <a:p>
            <a:r>
              <a:rPr lang="de-DE" sz="1400" b="0" dirty="0">
                <a:latin typeface="Allianz Neo" panose="020B0504020203020204" pitchFamily="34" charset="0"/>
              </a:rPr>
              <a:t>    Präsenz</a:t>
            </a:r>
          </a:p>
        </p:txBody>
      </p:sp>
      <p:sp>
        <p:nvSpPr>
          <p:cNvPr id="10" name="Inhaltsplatzhalter 5">
            <a:extLst>
              <a:ext uri="{FF2B5EF4-FFF2-40B4-BE49-F238E27FC236}">
                <a16:creationId xmlns:a16="http://schemas.microsoft.com/office/drawing/2014/main" id="{01C26FEA-A179-64DB-A9E9-8AD1E429F306}"/>
              </a:ext>
            </a:extLst>
          </p:cNvPr>
          <p:cNvSpPr txBox="1">
            <a:spLocks/>
          </p:cNvSpPr>
          <p:nvPr/>
        </p:nvSpPr>
        <p:spPr>
          <a:xfrm>
            <a:off x="8165067" y="5096327"/>
            <a:ext cx="1396170" cy="1077218"/>
          </a:xfrm>
          <a:prstGeom prst="rect">
            <a:avLst/>
          </a:prstGeom>
        </p:spPr>
        <p:txBody>
          <a:bodyPr vert="horz" wrap="square" lIns="10800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solidFill>
                  <a:srgbClr val="13A0D3"/>
                </a:solidFill>
                <a:latin typeface="Allianz Neo" panose="020B0504020203020204" pitchFamily="34" charset="0"/>
              </a:rPr>
              <a:t>3. </a:t>
            </a:r>
            <a:r>
              <a:rPr lang="de-DE" sz="1400" b="0" dirty="0">
                <a:latin typeface="Allianz Neo" panose="020B0504020203020204" pitchFamily="34" charset="0"/>
              </a:rPr>
              <a:t>Bedürfnis </a:t>
            </a:r>
            <a:br>
              <a:rPr lang="de-DE" sz="1400" b="0" dirty="0">
                <a:latin typeface="Allianz Neo" panose="020B0504020203020204" pitchFamily="34" charset="0"/>
              </a:rPr>
            </a:br>
            <a:r>
              <a:rPr lang="de-DE" sz="1400" b="0" dirty="0">
                <a:latin typeface="Allianz Neo" panose="020B0504020203020204" pitchFamily="34" charset="0"/>
              </a:rPr>
              <a:t>    erkannt und</a:t>
            </a:r>
          </a:p>
          <a:p>
            <a:r>
              <a:rPr lang="de-DE" sz="1400" dirty="0">
                <a:solidFill>
                  <a:srgbClr val="13A0D3"/>
                </a:solidFill>
                <a:latin typeface="Allianz Neo" panose="020B0504020203020204" pitchFamily="34" charset="0"/>
              </a:rPr>
              <a:t>4.</a:t>
            </a:r>
            <a:r>
              <a:rPr lang="de-DE" sz="1400" b="0" dirty="0">
                <a:solidFill>
                  <a:srgbClr val="13A0D3"/>
                </a:solidFill>
                <a:latin typeface="Allianz Neo" panose="020B0504020203020204" pitchFamily="34" charset="0"/>
              </a:rPr>
              <a:t> </a:t>
            </a:r>
            <a:r>
              <a:rPr lang="de-DE" sz="1400" b="0" dirty="0">
                <a:latin typeface="Allianz Neo" panose="020B0504020203020204" pitchFamily="34" charset="0"/>
              </a:rPr>
              <a:t>Kompetenter     </a:t>
            </a:r>
          </a:p>
          <a:p>
            <a:r>
              <a:rPr lang="de-DE" sz="1400" b="0" dirty="0">
                <a:latin typeface="Allianz Neo" panose="020B0504020203020204" pitchFamily="34" charset="0"/>
              </a:rPr>
              <a:t>    Produktver-  </a:t>
            </a:r>
          </a:p>
          <a:p>
            <a:r>
              <a:rPr lang="de-DE" sz="1400" b="0" dirty="0">
                <a:latin typeface="Allianz Neo" panose="020B0504020203020204" pitchFamily="34" charset="0"/>
              </a:rPr>
              <a:t>    kauf</a:t>
            </a:r>
          </a:p>
        </p:txBody>
      </p:sp>
      <p:sp>
        <p:nvSpPr>
          <p:cNvPr id="11" name="Inhaltsplatzhalter 5">
            <a:extLst>
              <a:ext uri="{FF2B5EF4-FFF2-40B4-BE49-F238E27FC236}">
                <a16:creationId xmlns:a16="http://schemas.microsoft.com/office/drawing/2014/main" id="{94031DB0-E9F8-C962-65CA-5F2F3F15A8ED}"/>
              </a:ext>
            </a:extLst>
          </p:cNvPr>
          <p:cNvSpPr txBox="1">
            <a:spLocks/>
          </p:cNvSpPr>
          <p:nvPr/>
        </p:nvSpPr>
        <p:spPr>
          <a:xfrm>
            <a:off x="10084985" y="5096327"/>
            <a:ext cx="1417207" cy="861774"/>
          </a:xfrm>
          <a:prstGeom prst="rect">
            <a:avLst/>
          </a:prstGeom>
        </p:spPr>
        <p:txBody>
          <a:bodyPr vert="horz" wrap="square" lIns="10800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solidFill>
                  <a:srgbClr val="13A0D3"/>
                </a:solidFill>
                <a:latin typeface="Allianz Neo" panose="020B0504020203020204" pitchFamily="34" charset="0"/>
              </a:rPr>
              <a:t>5. </a:t>
            </a:r>
            <a:r>
              <a:rPr lang="de-DE" sz="1400" b="0" dirty="0">
                <a:latin typeface="Allianz Neo" panose="020B0504020203020204" pitchFamily="34" charset="0"/>
              </a:rPr>
              <a:t>Pflege der    </a:t>
            </a:r>
          </a:p>
          <a:p>
            <a:r>
              <a:rPr lang="de-DE" sz="1400" b="0" dirty="0">
                <a:latin typeface="Allianz Neo" panose="020B0504020203020204" pitchFamily="34" charset="0"/>
              </a:rPr>
              <a:t>    dauerhaften </a:t>
            </a:r>
          </a:p>
          <a:p>
            <a:r>
              <a:rPr lang="de-DE" sz="1400" b="0" dirty="0">
                <a:latin typeface="Allianz Neo" panose="020B0504020203020204" pitchFamily="34" charset="0"/>
              </a:rPr>
              <a:t>    Kunden-</a:t>
            </a:r>
          </a:p>
          <a:p>
            <a:r>
              <a:rPr lang="de-DE" sz="1400" b="0" dirty="0">
                <a:latin typeface="Allianz Neo" panose="020B0504020203020204" pitchFamily="34" charset="0"/>
              </a:rPr>
              <a:t>    beziehung</a:t>
            </a:r>
          </a:p>
        </p:txBody>
      </p:sp>
      <p:pic>
        <p:nvPicPr>
          <p:cNvPr id="13" name="Grafik 12">
            <a:extLst>
              <a:ext uri="{FF2B5EF4-FFF2-40B4-BE49-F238E27FC236}">
                <a16:creationId xmlns:a16="http://schemas.microsoft.com/office/drawing/2014/main" id="{9A7605CB-F243-3E3A-6F6D-EF5C3F583F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96873" y="5096327"/>
            <a:ext cx="393700" cy="393700"/>
          </a:xfrm>
          <a:prstGeom prst="rect">
            <a:avLst/>
          </a:prstGeom>
        </p:spPr>
      </p:pic>
      <p:pic>
        <p:nvPicPr>
          <p:cNvPr id="14" name="Grafik 13">
            <a:extLst>
              <a:ext uri="{FF2B5EF4-FFF2-40B4-BE49-F238E27FC236}">
                <a16:creationId xmlns:a16="http://schemas.microsoft.com/office/drawing/2014/main" id="{8A0899A2-ED3A-E827-1748-EA2506B3D84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09979" y="5096327"/>
            <a:ext cx="393700" cy="393700"/>
          </a:xfrm>
          <a:prstGeom prst="rect">
            <a:avLst/>
          </a:prstGeom>
        </p:spPr>
      </p:pic>
      <p:grpSp>
        <p:nvGrpSpPr>
          <p:cNvPr id="64" name="Gruppieren 63">
            <a:extLst>
              <a:ext uri="{FF2B5EF4-FFF2-40B4-BE49-F238E27FC236}">
                <a16:creationId xmlns:a16="http://schemas.microsoft.com/office/drawing/2014/main" id="{0D4B1B73-0CE8-7EF3-3DDA-0CD6CBCD0C37}"/>
              </a:ext>
            </a:extLst>
          </p:cNvPr>
          <p:cNvGrpSpPr/>
          <p:nvPr/>
        </p:nvGrpSpPr>
        <p:grpSpPr>
          <a:xfrm>
            <a:off x="5038921" y="3156889"/>
            <a:ext cx="5720687" cy="1525535"/>
            <a:chOff x="3881143" y="3156889"/>
            <a:chExt cx="6673562" cy="1670524"/>
          </a:xfrm>
        </p:grpSpPr>
        <p:sp>
          <p:nvSpPr>
            <p:cNvPr id="65" name="Freihandform 64">
              <a:extLst>
                <a:ext uri="{FF2B5EF4-FFF2-40B4-BE49-F238E27FC236}">
                  <a16:creationId xmlns:a16="http://schemas.microsoft.com/office/drawing/2014/main" id="{9CD5E33F-6FCD-C1CC-DBEC-621E7BBEF478}"/>
                </a:ext>
              </a:extLst>
            </p:cNvPr>
            <p:cNvSpPr/>
            <p:nvPr/>
          </p:nvSpPr>
          <p:spPr>
            <a:xfrm>
              <a:off x="3881143" y="3234912"/>
              <a:ext cx="6673562" cy="1059345"/>
            </a:xfrm>
            <a:custGeom>
              <a:avLst/>
              <a:gdLst>
                <a:gd name="connsiteX0" fmla="*/ 0 w 6673562"/>
                <a:gd name="connsiteY0" fmla="*/ 1059345 h 1059345"/>
                <a:gd name="connsiteX1" fmla="*/ 2221139 w 6673562"/>
                <a:gd name="connsiteY1" fmla="*/ 195057 h 1059345"/>
                <a:gd name="connsiteX2" fmla="*/ 4432132 w 6673562"/>
                <a:gd name="connsiteY2" fmla="*/ 0 h 1059345"/>
                <a:gd name="connsiteX3" fmla="*/ 6673562 w 6673562"/>
                <a:gd name="connsiteY3" fmla="*/ 52015 h 1059345"/>
              </a:gdLst>
              <a:ahLst/>
              <a:cxnLst>
                <a:cxn ang="0">
                  <a:pos x="connsiteX0" y="connsiteY0"/>
                </a:cxn>
                <a:cxn ang="0">
                  <a:pos x="connsiteX1" y="connsiteY1"/>
                </a:cxn>
                <a:cxn ang="0">
                  <a:pos x="connsiteX2" y="connsiteY2"/>
                </a:cxn>
                <a:cxn ang="0">
                  <a:pos x="connsiteX3" y="connsiteY3"/>
                </a:cxn>
              </a:cxnLst>
              <a:rect l="l" t="t" r="r" b="b"/>
              <a:pathLst>
                <a:path w="6673562" h="1059345">
                  <a:moveTo>
                    <a:pt x="0" y="1059345"/>
                  </a:moveTo>
                  <a:lnTo>
                    <a:pt x="2221139" y="195057"/>
                  </a:lnTo>
                  <a:lnTo>
                    <a:pt x="4432132" y="0"/>
                  </a:lnTo>
                  <a:lnTo>
                    <a:pt x="6673562" y="52015"/>
                  </a:lnTo>
                </a:path>
              </a:pathLst>
            </a:custGeom>
            <a:noFill/>
            <a:ln w="38100" cap="rnd">
              <a:solidFill>
                <a:srgbClr val="13A0D3"/>
              </a:solidFill>
              <a:prstDash val="solid"/>
              <a:miter/>
            </a:ln>
          </p:spPr>
          <p:txBody>
            <a:bodyPr rtlCol="0" anchor="ctr"/>
            <a:lstStyle/>
            <a:p>
              <a:endParaRPr lang="de-DE" dirty="0">
                <a:latin typeface="Allianz Neo" panose="020B0504020203020204" pitchFamily="34" charset="0"/>
              </a:endParaRPr>
            </a:p>
          </p:txBody>
        </p:sp>
        <p:sp>
          <p:nvSpPr>
            <p:cNvPr id="66" name="Freihandform 65">
              <a:extLst>
                <a:ext uri="{FF2B5EF4-FFF2-40B4-BE49-F238E27FC236}">
                  <a16:creationId xmlns:a16="http://schemas.microsoft.com/office/drawing/2014/main" id="{8B9CD9B7-31AE-FE55-64D8-C061AB0E0985}"/>
                </a:ext>
              </a:extLst>
            </p:cNvPr>
            <p:cNvSpPr/>
            <p:nvPr/>
          </p:nvSpPr>
          <p:spPr>
            <a:xfrm>
              <a:off x="3881143" y="4417794"/>
              <a:ext cx="6673562" cy="409619"/>
            </a:xfrm>
            <a:custGeom>
              <a:avLst/>
              <a:gdLst>
                <a:gd name="connsiteX0" fmla="*/ 0 w 6673562"/>
                <a:gd name="connsiteY0" fmla="*/ 409620 h 409619"/>
                <a:gd name="connsiteX1" fmla="*/ 2221139 w 6673562"/>
                <a:gd name="connsiteY1" fmla="*/ 162548 h 409619"/>
                <a:gd name="connsiteX2" fmla="*/ 4432132 w 6673562"/>
                <a:gd name="connsiteY2" fmla="*/ 91027 h 409619"/>
                <a:gd name="connsiteX3" fmla="*/ 6673562 w 6673562"/>
                <a:gd name="connsiteY3" fmla="*/ 0 h 409619"/>
              </a:gdLst>
              <a:ahLst/>
              <a:cxnLst>
                <a:cxn ang="0">
                  <a:pos x="connsiteX0" y="connsiteY0"/>
                </a:cxn>
                <a:cxn ang="0">
                  <a:pos x="connsiteX1" y="connsiteY1"/>
                </a:cxn>
                <a:cxn ang="0">
                  <a:pos x="connsiteX2" y="connsiteY2"/>
                </a:cxn>
                <a:cxn ang="0">
                  <a:pos x="connsiteX3" y="connsiteY3"/>
                </a:cxn>
              </a:cxnLst>
              <a:rect l="l" t="t" r="r" b="b"/>
              <a:pathLst>
                <a:path w="6673562" h="409619">
                  <a:moveTo>
                    <a:pt x="0" y="409620"/>
                  </a:moveTo>
                  <a:lnTo>
                    <a:pt x="2221139" y="162548"/>
                  </a:lnTo>
                  <a:lnTo>
                    <a:pt x="4432132" y="91027"/>
                  </a:lnTo>
                  <a:lnTo>
                    <a:pt x="6673562" y="0"/>
                  </a:lnTo>
                </a:path>
              </a:pathLst>
            </a:custGeom>
            <a:noFill/>
            <a:ln w="38100" cap="rnd">
              <a:solidFill>
                <a:srgbClr val="B5DAE6"/>
              </a:solidFill>
              <a:prstDash val="solid"/>
              <a:miter/>
            </a:ln>
          </p:spPr>
          <p:txBody>
            <a:bodyPr rtlCol="0" anchor="ctr"/>
            <a:lstStyle/>
            <a:p>
              <a:endParaRPr lang="de-DE" dirty="0">
                <a:latin typeface="Allianz Neo" panose="020B0504020203020204" pitchFamily="34" charset="0"/>
              </a:endParaRPr>
            </a:p>
          </p:txBody>
        </p:sp>
        <p:sp>
          <p:nvSpPr>
            <p:cNvPr id="67" name="Freihandform 66">
              <a:extLst>
                <a:ext uri="{FF2B5EF4-FFF2-40B4-BE49-F238E27FC236}">
                  <a16:creationId xmlns:a16="http://schemas.microsoft.com/office/drawing/2014/main" id="{2411156E-7D29-B021-1665-D95288501075}"/>
                </a:ext>
              </a:extLst>
            </p:cNvPr>
            <p:cNvSpPr/>
            <p:nvPr/>
          </p:nvSpPr>
          <p:spPr>
            <a:xfrm>
              <a:off x="3881143" y="3156889"/>
              <a:ext cx="6673562" cy="1007330"/>
            </a:xfrm>
            <a:custGeom>
              <a:avLst/>
              <a:gdLst>
                <a:gd name="connsiteX0" fmla="*/ 0 w 6673562"/>
                <a:gd name="connsiteY0" fmla="*/ 1007330 h 1007330"/>
                <a:gd name="connsiteX1" fmla="*/ 2221139 w 6673562"/>
                <a:gd name="connsiteY1" fmla="*/ 474639 h 1007330"/>
                <a:gd name="connsiteX2" fmla="*/ 4432132 w 6673562"/>
                <a:gd name="connsiteY2" fmla="*/ 344601 h 1007330"/>
                <a:gd name="connsiteX3" fmla="*/ 6673562 w 6673562"/>
                <a:gd name="connsiteY3" fmla="*/ 0 h 1007330"/>
              </a:gdLst>
              <a:ahLst/>
              <a:cxnLst>
                <a:cxn ang="0">
                  <a:pos x="connsiteX0" y="connsiteY0"/>
                </a:cxn>
                <a:cxn ang="0">
                  <a:pos x="connsiteX1" y="connsiteY1"/>
                </a:cxn>
                <a:cxn ang="0">
                  <a:pos x="connsiteX2" y="connsiteY2"/>
                </a:cxn>
                <a:cxn ang="0">
                  <a:pos x="connsiteX3" y="connsiteY3"/>
                </a:cxn>
              </a:cxnLst>
              <a:rect l="l" t="t" r="r" b="b"/>
              <a:pathLst>
                <a:path w="6673562" h="1007330">
                  <a:moveTo>
                    <a:pt x="0" y="1007330"/>
                  </a:moveTo>
                  <a:lnTo>
                    <a:pt x="2221139" y="474639"/>
                  </a:lnTo>
                  <a:lnTo>
                    <a:pt x="4432132" y="344601"/>
                  </a:lnTo>
                  <a:lnTo>
                    <a:pt x="6673562" y="0"/>
                  </a:lnTo>
                </a:path>
              </a:pathLst>
            </a:custGeom>
            <a:noFill/>
            <a:ln w="38100" cap="rnd">
              <a:solidFill>
                <a:schemeClr val="bg1"/>
              </a:solidFill>
              <a:prstDash val="solid"/>
              <a:miter/>
            </a:ln>
          </p:spPr>
          <p:txBody>
            <a:bodyPr rtlCol="0" anchor="ctr"/>
            <a:lstStyle/>
            <a:p>
              <a:endParaRPr lang="de-DE" dirty="0">
                <a:latin typeface="Allianz Neo" panose="020B0504020203020204" pitchFamily="34" charset="0"/>
              </a:endParaRPr>
            </a:p>
          </p:txBody>
        </p:sp>
      </p:grpSp>
      <p:grpSp>
        <p:nvGrpSpPr>
          <p:cNvPr id="72" name="Gruppieren 71">
            <a:extLst>
              <a:ext uri="{FF2B5EF4-FFF2-40B4-BE49-F238E27FC236}">
                <a16:creationId xmlns:a16="http://schemas.microsoft.com/office/drawing/2014/main" id="{AAD13106-D5C3-03D9-2BDA-922B69B468BC}"/>
              </a:ext>
            </a:extLst>
          </p:cNvPr>
          <p:cNvGrpSpPr/>
          <p:nvPr/>
        </p:nvGrpSpPr>
        <p:grpSpPr>
          <a:xfrm>
            <a:off x="4085472" y="2988735"/>
            <a:ext cx="7627103" cy="1913481"/>
            <a:chOff x="4085472" y="2988735"/>
            <a:chExt cx="7627103" cy="1913483"/>
          </a:xfrm>
        </p:grpSpPr>
        <p:grpSp>
          <p:nvGrpSpPr>
            <p:cNvPr id="69" name="Gruppieren 68">
              <a:extLst>
                <a:ext uri="{FF2B5EF4-FFF2-40B4-BE49-F238E27FC236}">
                  <a16:creationId xmlns:a16="http://schemas.microsoft.com/office/drawing/2014/main" id="{7400B155-EDD1-83D0-2B7D-60E5F2F2C18E}"/>
                </a:ext>
              </a:extLst>
            </p:cNvPr>
            <p:cNvGrpSpPr/>
            <p:nvPr/>
          </p:nvGrpSpPr>
          <p:grpSpPr>
            <a:xfrm>
              <a:off x="7899270" y="2988736"/>
              <a:ext cx="1906899" cy="1913482"/>
              <a:chOff x="7899270" y="2988735"/>
              <a:chExt cx="1906899" cy="2324869"/>
            </a:xfrm>
          </p:grpSpPr>
          <p:cxnSp>
            <p:nvCxnSpPr>
              <p:cNvPr id="22" name="Gerade Verbindung 21">
                <a:extLst>
                  <a:ext uri="{FF2B5EF4-FFF2-40B4-BE49-F238E27FC236}">
                    <a16:creationId xmlns:a16="http://schemas.microsoft.com/office/drawing/2014/main" id="{10673940-D34F-196C-F6F8-16291BF35D29}"/>
                  </a:ext>
                </a:extLst>
              </p:cNvPr>
              <p:cNvCxnSpPr>
                <a:cxnSpLocks/>
              </p:cNvCxnSpPr>
              <p:nvPr/>
            </p:nvCxnSpPr>
            <p:spPr>
              <a:xfrm>
                <a:off x="7899270" y="2988735"/>
                <a:ext cx="0" cy="23248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0D9EF0F2-DF6B-1839-79E3-9E9C631D5E0D}"/>
                  </a:ext>
                </a:extLst>
              </p:cNvPr>
              <p:cNvCxnSpPr>
                <a:cxnSpLocks/>
              </p:cNvCxnSpPr>
              <p:nvPr/>
            </p:nvCxnSpPr>
            <p:spPr>
              <a:xfrm>
                <a:off x="9806169" y="2988735"/>
                <a:ext cx="0" cy="232486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24" name="Gerade Verbindung 23">
              <a:extLst>
                <a:ext uri="{FF2B5EF4-FFF2-40B4-BE49-F238E27FC236}">
                  <a16:creationId xmlns:a16="http://schemas.microsoft.com/office/drawing/2014/main" id="{FBBF84C9-F241-9126-8761-2EDB318697DD}"/>
                </a:ext>
              </a:extLst>
            </p:cNvPr>
            <p:cNvCxnSpPr>
              <a:cxnSpLocks/>
            </p:cNvCxnSpPr>
            <p:nvPr/>
          </p:nvCxnSpPr>
          <p:spPr>
            <a:xfrm>
              <a:off x="4085472" y="2988735"/>
              <a:ext cx="0" cy="191348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Gerade Verbindung 57">
              <a:extLst>
                <a:ext uri="{FF2B5EF4-FFF2-40B4-BE49-F238E27FC236}">
                  <a16:creationId xmlns:a16="http://schemas.microsoft.com/office/drawing/2014/main" id="{C9153103-26D6-44B6-78DF-2E63B6B9C2C1}"/>
                </a:ext>
              </a:extLst>
            </p:cNvPr>
            <p:cNvCxnSpPr>
              <a:cxnSpLocks/>
            </p:cNvCxnSpPr>
            <p:nvPr/>
          </p:nvCxnSpPr>
          <p:spPr>
            <a:xfrm>
              <a:off x="5992371" y="2988735"/>
              <a:ext cx="0" cy="191348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Gerade Verbindung 70">
              <a:extLst>
                <a:ext uri="{FF2B5EF4-FFF2-40B4-BE49-F238E27FC236}">
                  <a16:creationId xmlns:a16="http://schemas.microsoft.com/office/drawing/2014/main" id="{AA93FD6E-2ED6-BD33-EEDF-03159140044B}"/>
                </a:ext>
              </a:extLst>
            </p:cNvPr>
            <p:cNvCxnSpPr>
              <a:cxnSpLocks/>
            </p:cNvCxnSpPr>
            <p:nvPr/>
          </p:nvCxnSpPr>
          <p:spPr>
            <a:xfrm>
              <a:off x="11712575" y="2988735"/>
              <a:ext cx="0" cy="191348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6" name="Gerade Verbindung 5">
            <a:extLst>
              <a:ext uri="{FF2B5EF4-FFF2-40B4-BE49-F238E27FC236}">
                <a16:creationId xmlns:a16="http://schemas.microsoft.com/office/drawing/2014/main" id="{49B3FCD5-80BC-26AD-F63F-02AE4F17B643}"/>
              </a:ext>
            </a:extLst>
          </p:cNvPr>
          <p:cNvCxnSpPr>
            <a:cxnSpLocks/>
          </p:cNvCxnSpPr>
          <p:nvPr/>
        </p:nvCxnSpPr>
        <p:spPr>
          <a:xfrm>
            <a:off x="4085472" y="4704649"/>
            <a:ext cx="7627103"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B6306D6-94A1-ABC1-2A94-C05B16ED6BCF}"/>
              </a:ext>
            </a:extLst>
          </p:cNvPr>
          <p:cNvSpPr/>
          <p:nvPr/>
        </p:nvSpPr>
        <p:spPr>
          <a:xfrm>
            <a:off x="6900889" y="3355150"/>
            <a:ext cx="95250" cy="952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18" name="Oval 17">
            <a:extLst>
              <a:ext uri="{FF2B5EF4-FFF2-40B4-BE49-F238E27FC236}">
                <a16:creationId xmlns:a16="http://schemas.microsoft.com/office/drawing/2014/main" id="{86F2644E-BD31-DD1C-61CE-3C0FCEFE1165}"/>
              </a:ext>
            </a:extLst>
          </p:cNvPr>
          <p:cNvSpPr/>
          <p:nvPr/>
        </p:nvSpPr>
        <p:spPr>
          <a:xfrm>
            <a:off x="6900889" y="3545650"/>
            <a:ext cx="95250" cy="95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19" name="Oval 18">
            <a:extLst>
              <a:ext uri="{FF2B5EF4-FFF2-40B4-BE49-F238E27FC236}">
                <a16:creationId xmlns:a16="http://schemas.microsoft.com/office/drawing/2014/main" id="{37B85060-52F8-020E-9075-872D4DC014DF}"/>
              </a:ext>
            </a:extLst>
          </p:cNvPr>
          <p:cNvSpPr/>
          <p:nvPr/>
        </p:nvSpPr>
        <p:spPr>
          <a:xfrm>
            <a:off x="6900889" y="4406075"/>
            <a:ext cx="95250" cy="95250"/>
          </a:xfrm>
          <a:prstGeom prst="ellipse">
            <a:avLst/>
          </a:prstGeom>
          <a:solidFill>
            <a:srgbClr val="B5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20" name="Oval 19">
            <a:extLst>
              <a:ext uri="{FF2B5EF4-FFF2-40B4-BE49-F238E27FC236}">
                <a16:creationId xmlns:a16="http://schemas.microsoft.com/office/drawing/2014/main" id="{CFA36D80-4E12-E12C-AE79-E24E5F53D2D7}"/>
              </a:ext>
            </a:extLst>
          </p:cNvPr>
          <p:cNvSpPr/>
          <p:nvPr/>
        </p:nvSpPr>
        <p:spPr>
          <a:xfrm>
            <a:off x="8796364" y="3177350"/>
            <a:ext cx="95250" cy="952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21" name="Oval 20">
            <a:extLst>
              <a:ext uri="{FF2B5EF4-FFF2-40B4-BE49-F238E27FC236}">
                <a16:creationId xmlns:a16="http://schemas.microsoft.com/office/drawing/2014/main" id="{57571FDC-C032-D354-E623-06BD08DCC5EB}"/>
              </a:ext>
            </a:extLst>
          </p:cNvPr>
          <p:cNvSpPr/>
          <p:nvPr/>
        </p:nvSpPr>
        <p:spPr>
          <a:xfrm>
            <a:off x="8796364" y="3428175"/>
            <a:ext cx="95250" cy="95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25" name="Oval 24">
            <a:extLst>
              <a:ext uri="{FF2B5EF4-FFF2-40B4-BE49-F238E27FC236}">
                <a16:creationId xmlns:a16="http://schemas.microsoft.com/office/drawing/2014/main" id="{C4C073E2-A049-6CBC-BBEE-36F09B111769}"/>
              </a:ext>
            </a:extLst>
          </p:cNvPr>
          <p:cNvSpPr/>
          <p:nvPr/>
        </p:nvSpPr>
        <p:spPr>
          <a:xfrm>
            <a:off x="8796364" y="4348925"/>
            <a:ext cx="95250" cy="95250"/>
          </a:xfrm>
          <a:prstGeom prst="ellipse">
            <a:avLst/>
          </a:prstGeom>
          <a:solidFill>
            <a:srgbClr val="B5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5" name="AutoShape 4">
            <a:extLst>
              <a:ext uri="{FF2B5EF4-FFF2-40B4-BE49-F238E27FC236}">
                <a16:creationId xmlns:a16="http://schemas.microsoft.com/office/drawing/2014/main" id="{473D3A76-E9FA-07D1-394F-6551F6950E14}"/>
              </a:ext>
            </a:extLst>
          </p:cNvPr>
          <p:cNvSpPr>
            <a:spLocks noChangeArrowheads="1"/>
          </p:cNvSpPr>
          <p:nvPr/>
        </p:nvSpPr>
        <p:spPr bwMode="auto">
          <a:xfrm>
            <a:off x="479424" y="5090717"/>
            <a:ext cx="2555314" cy="697032"/>
          </a:xfrm>
          <a:prstGeom prst="homePlate">
            <a:avLst>
              <a:gd name="adj" fmla="val 44937"/>
            </a:avLst>
          </a:prstGeom>
          <a:solidFill>
            <a:schemeClr val="bg1"/>
          </a:solidFill>
          <a:ln w="12700" algn="ctr">
            <a:noFill/>
            <a:miter lim="800000"/>
            <a:headEnd/>
            <a:tailEnd/>
          </a:ln>
          <a:effectLst/>
        </p:spPr>
        <p:txBody>
          <a:bodyPr wrap="square" lIns="108000" tIns="72000" rIns="108000" bIns="72000" anchor="ctr">
            <a:spAutoFit/>
          </a:bodyPr>
          <a:lstStyle/>
          <a:p>
            <a:pPr>
              <a:lnSpc>
                <a:spcPts val="2200"/>
              </a:lnSpc>
              <a:spcBef>
                <a:spcPts val="300"/>
              </a:spcBef>
              <a:spcAft>
                <a:spcPts val="300"/>
              </a:spcAft>
            </a:pPr>
            <a:r>
              <a:rPr lang="de-DE" altLang="de-DE" sz="1600" b="1" dirty="0">
                <a:latin typeface="Allianz Neo" panose="020B0504020203020204" pitchFamily="34" charset="0"/>
                <a:cs typeface="Arial"/>
              </a:rPr>
              <a:t>5 Vertriebsfaktoren </a:t>
            </a:r>
            <a:br>
              <a:rPr lang="de-DE" altLang="de-DE" sz="1600" b="1" dirty="0">
                <a:latin typeface="Allianz Neo" panose="020B0504020203020204" pitchFamily="34" charset="0"/>
                <a:cs typeface="Arial"/>
              </a:rPr>
            </a:br>
            <a:r>
              <a:rPr lang="de-DE" altLang="de-DE" sz="1600" b="1" dirty="0">
                <a:latin typeface="Allianz Neo" panose="020B0504020203020204" pitchFamily="34" charset="0"/>
                <a:cs typeface="Arial"/>
              </a:rPr>
              <a:t>für den Erfolg </a:t>
            </a:r>
          </a:p>
        </p:txBody>
      </p:sp>
      <p:sp>
        <p:nvSpPr>
          <p:cNvPr id="26" name="Textplatzhalter 4">
            <a:extLst>
              <a:ext uri="{FF2B5EF4-FFF2-40B4-BE49-F238E27FC236}">
                <a16:creationId xmlns:a16="http://schemas.microsoft.com/office/drawing/2014/main" id="{CDD4A2A6-87A1-70E0-9E9D-D9C6F74A2EC5}"/>
              </a:ext>
            </a:extLst>
          </p:cNvPr>
          <p:cNvSpPr txBox="1">
            <a:spLocks/>
          </p:cNvSpPr>
          <p:nvPr/>
        </p:nvSpPr>
        <p:spPr>
          <a:xfrm>
            <a:off x="479426" y="476249"/>
            <a:ext cx="7416799"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5"/>
            </a:pPr>
            <a:r>
              <a:rPr lang="de-DE" sz="1000" spc="80" dirty="0">
                <a:latin typeface="Allianz Neo" panose="020B0504020203020204" pitchFamily="34" charset="0"/>
              </a:rPr>
              <a:t>Von Unternehmer zu Unternehmer</a:t>
            </a:r>
          </a:p>
        </p:txBody>
      </p:sp>
      <p:sp>
        <p:nvSpPr>
          <p:cNvPr id="28" name="Titel 5">
            <a:extLst>
              <a:ext uri="{FF2B5EF4-FFF2-40B4-BE49-F238E27FC236}">
                <a16:creationId xmlns:a16="http://schemas.microsoft.com/office/drawing/2014/main" id="{93B4C296-0F07-DF13-41DA-196AEC057C20}"/>
              </a:ext>
            </a:extLst>
          </p:cNvPr>
          <p:cNvSpPr txBox="1">
            <a:spLocks/>
          </p:cNvSpPr>
          <p:nvPr/>
        </p:nvSpPr>
        <p:spPr>
          <a:xfrm>
            <a:off x="479424" y="873125"/>
            <a:ext cx="8135187" cy="990271"/>
          </a:xfrm>
          <a:prstGeom prst="rect">
            <a:avLst/>
          </a:prstGeom>
        </p:spPr>
        <p:txBody>
          <a:bodyPr wrap="square" lIns="0" tIns="0" rIns="0" bIns="0">
            <a:spAutoFit/>
          </a:bodyPr>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latin typeface="Allianz Neo" panose="020B0504020203020204" pitchFamily="34" charset="0"/>
              </a:rPr>
              <a:t>Zufriedene und gut betreute Kunden bringen </a:t>
            </a:r>
            <a:r>
              <a:rPr lang="de-DE" dirty="0">
                <a:solidFill>
                  <a:srgbClr val="13A0D3"/>
                </a:solidFill>
                <a:latin typeface="Allianz Neo" panose="020B0504020203020204" pitchFamily="34" charset="0"/>
              </a:rPr>
              <a:t>höhere Beiträge</a:t>
            </a:r>
          </a:p>
        </p:txBody>
      </p:sp>
      <p:sp>
        <p:nvSpPr>
          <p:cNvPr id="2" name="Fußzeilenplatzhalter 1">
            <a:extLst>
              <a:ext uri="{FF2B5EF4-FFF2-40B4-BE49-F238E27FC236}">
                <a16:creationId xmlns:a16="http://schemas.microsoft.com/office/drawing/2014/main" id="{D11CB0BA-E52E-F717-4F6D-54008E1CF5A2}"/>
              </a:ext>
            </a:extLst>
          </p:cNvPr>
          <p:cNvSpPr txBox="1">
            <a:spLocks/>
          </p:cNvSpPr>
          <p:nvPr/>
        </p:nvSpPr>
        <p:spPr>
          <a:xfrm>
            <a:off x="488932" y="6165850"/>
            <a:ext cx="10496568" cy="311146"/>
          </a:xfrm>
          <a:prstGeom prst="rect">
            <a:avLst/>
          </a:prstGeom>
        </p:spPr>
        <p:txBody>
          <a:bodyPr lIns="0" tIns="0" rIns="0" bIns="0" anchor="b" anchorCtr="0"/>
          <a:ls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800" dirty="0">
                <a:solidFill>
                  <a:schemeClr val="bg1"/>
                </a:solidFill>
                <a:latin typeface="Allianz Neo" panose="020B0504020203020204" pitchFamily="34" charset="0"/>
              </a:rPr>
              <a:t> Quelle: Gewerbekundencheck 2021</a:t>
            </a:r>
          </a:p>
        </p:txBody>
      </p:sp>
    </p:spTree>
    <p:extLst>
      <p:ext uri="{BB962C8B-B14F-4D97-AF65-F5344CB8AC3E}">
        <p14:creationId xmlns:p14="http://schemas.microsoft.com/office/powerpoint/2010/main" val="2260668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fik 36">
            <a:extLst>
              <a:ext uri="{FF2B5EF4-FFF2-40B4-BE49-F238E27FC236}">
                <a16:creationId xmlns:a16="http://schemas.microsoft.com/office/drawing/2014/main" id="{B485C046-0081-DDEB-DFB6-2A9A6B49F0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9725" y="-9378"/>
            <a:ext cx="4082275" cy="6867378"/>
          </a:xfrm>
          <a:prstGeom prst="rect">
            <a:avLst/>
          </a:prstGeom>
        </p:spPr>
      </p:pic>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solidFill>
                  <a:schemeClr val="tx1"/>
                </a:solidFill>
                <a:latin typeface="Allianz Neo" panose="020B0504020203020204" pitchFamily="34" charset="0"/>
              </a:rPr>
              <a:pPr/>
              <a:t>35</a:t>
            </a:fld>
            <a:endParaRPr lang="de-DE" dirty="0">
              <a:solidFill>
                <a:schemeClr val="tx1"/>
              </a:solidFill>
              <a:latin typeface="Allianz Neo" panose="020B0504020203020204" pitchFamily="34" charset="0"/>
            </a:endParaRPr>
          </a:p>
        </p:txBody>
      </p:sp>
      <p:grpSp>
        <p:nvGrpSpPr>
          <p:cNvPr id="3" name="Gruppieren 2">
            <a:extLst>
              <a:ext uri="{FF2B5EF4-FFF2-40B4-BE49-F238E27FC236}">
                <a16:creationId xmlns:a16="http://schemas.microsoft.com/office/drawing/2014/main" id="{2252E5AE-1681-442B-0001-4D5AB0ECECA6}"/>
              </a:ext>
            </a:extLst>
          </p:cNvPr>
          <p:cNvGrpSpPr/>
          <p:nvPr/>
        </p:nvGrpSpPr>
        <p:grpSpPr>
          <a:xfrm>
            <a:off x="479427" y="2040814"/>
            <a:ext cx="7416798" cy="925089"/>
            <a:chOff x="479424" y="2273995"/>
            <a:chExt cx="7416798" cy="925089"/>
          </a:xfrm>
        </p:grpSpPr>
        <p:sp>
          <p:nvSpPr>
            <p:cNvPr id="4" name="Inhaltsplatzhalter 5">
              <a:extLst>
                <a:ext uri="{FF2B5EF4-FFF2-40B4-BE49-F238E27FC236}">
                  <a16:creationId xmlns:a16="http://schemas.microsoft.com/office/drawing/2014/main" id="{6C2B2103-60D2-BFBB-465B-96A2A2C79476}"/>
                </a:ext>
              </a:extLst>
            </p:cNvPr>
            <p:cNvSpPr txBox="1">
              <a:spLocks/>
            </p:cNvSpPr>
            <p:nvPr/>
          </p:nvSpPr>
          <p:spPr>
            <a:xfrm>
              <a:off x="479424" y="2273995"/>
              <a:ext cx="7115475" cy="73866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b="0" dirty="0">
                  <a:latin typeface="Allianz Neo" panose="020B0504020203020204" pitchFamily="34" charset="0"/>
                </a:rPr>
                <a:t>Die Kundenbindung bei Unternehmen wird vor allem durch </a:t>
              </a:r>
              <a:r>
                <a:rPr lang="de-DE" b="0" dirty="0">
                  <a:solidFill>
                    <a:srgbClr val="13A0D3"/>
                  </a:solidFill>
                  <a:latin typeface="Allianz Neo" panose="020B0504020203020204" pitchFamily="34" charset="0"/>
                </a:rPr>
                <a:t>leistungsstarke Tarife und ein gutes Firmenkundenimage </a:t>
              </a:r>
              <a:r>
                <a:rPr lang="de-DE" b="0" dirty="0">
                  <a:latin typeface="Allianz Neo" panose="020B0504020203020204" pitchFamily="34" charset="0"/>
                </a:rPr>
                <a:t>beeinflusst. Günstige Preise haben eine vergleichsweise geringe Wirkung auf die Kundenbindung.</a:t>
              </a:r>
            </a:p>
          </p:txBody>
        </p:sp>
        <p:cxnSp>
          <p:nvCxnSpPr>
            <p:cNvPr id="5" name="Gerade Verbindung 4">
              <a:extLst>
                <a:ext uri="{FF2B5EF4-FFF2-40B4-BE49-F238E27FC236}">
                  <a16:creationId xmlns:a16="http://schemas.microsoft.com/office/drawing/2014/main" id="{6FEC1C36-F9B7-6699-4D6A-D915A945DDFD}"/>
                </a:ext>
              </a:extLst>
            </p:cNvPr>
            <p:cNvCxnSpPr>
              <a:cxnSpLocks/>
            </p:cNvCxnSpPr>
            <p:nvPr/>
          </p:nvCxnSpPr>
          <p:spPr>
            <a:xfrm>
              <a:off x="479424" y="3199084"/>
              <a:ext cx="74167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uppieren 29">
            <a:extLst>
              <a:ext uri="{FF2B5EF4-FFF2-40B4-BE49-F238E27FC236}">
                <a16:creationId xmlns:a16="http://schemas.microsoft.com/office/drawing/2014/main" id="{289352B6-65E8-C71A-FC61-16730F69A902}"/>
              </a:ext>
            </a:extLst>
          </p:cNvPr>
          <p:cNvGrpSpPr/>
          <p:nvPr/>
        </p:nvGrpSpPr>
        <p:grpSpPr>
          <a:xfrm>
            <a:off x="2890689" y="3145151"/>
            <a:ext cx="4704213" cy="3020699"/>
            <a:chOff x="3163256" y="3145151"/>
            <a:chExt cx="4704213" cy="3020699"/>
          </a:xfrm>
        </p:grpSpPr>
        <p:sp>
          <p:nvSpPr>
            <p:cNvPr id="15" name="Inhaltsplatzhalter 5">
              <a:extLst>
                <a:ext uri="{FF2B5EF4-FFF2-40B4-BE49-F238E27FC236}">
                  <a16:creationId xmlns:a16="http://schemas.microsoft.com/office/drawing/2014/main" id="{1FC85376-5598-B20A-1E9B-CD145AE1674B}"/>
                </a:ext>
              </a:extLst>
            </p:cNvPr>
            <p:cNvSpPr txBox="1">
              <a:spLocks/>
            </p:cNvSpPr>
            <p:nvPr/>
          </p:nvSpPr>
          <p:spPr>
            <a:xfrm>
              <a:off x="6714865" y="3145152"/>
              <a:ext cx="1152604" cy="430887"/>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0" dirty="0">
                  <a:latin typeface="Allianz Neo" panose="020B0504020203020204" pitchFamily="34" charset="0"/>
                </a:rPr>
                <a:t>Günstige Beiträge</a:t>
              </a:r>
            </a:p>
          </p:txBody>
        </p:sp>
        <p:sp>
          <p:nvSpPr>
            <p:cNvPr id="9" name="Inhaltsplatzhalter 5">
              <a:extLst>
                <a:ext uri="{FF2B5EF4-FFF2-40B4-BE49-F238E27FC236}">
                  <a16:creationId xmlns:a16="http://schemas.microsoft.com/office/drawing/2014/main" id="{D17ED18D-688C-3634-5D18-D0E3112C1757}"/>
                </a:ext>
              </a:extLst>
            </p:cNvPr>
            <p:cNvSpPr txBox="1">
              <a:spLocks/>
            </p:cNvSpPr>
            <p:nvPr/>
          </p:nvSpPr>
          <p:spPr>
            <a:xfrm>
              <a:off x="3163271" y="5950406"/>
              <a:ext cx="704440"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49,4%</a:t>
              </a:r>
            </a:p>
          </p:txBody>
        </p:sp>
        <p:sp>
          <p:nvSpPr>
            <p:cNvPr id="11" name="Inhaltsplatzhalter 5">
              <a:extLst>
                <a:ext uri="{FF2B5EF4-FFF2-40B4-BE49-F238E27FC236}">
                  <a16:creationId xmlns:a16="http://schemas.microsoft.com/office/drawing/2014/main" id="{6B2A7927-E60B-3981-7F8C-6A918CFA64EB}"/>
                </a:ext>
              </a:extLst>
            </p:cNvPr>
            <p:cNvSpPr txBox="1">
              <a:spLocks/>
            </p:cNvSpPr>
            <p:nvPr/>
          </p:nvSpPr>
          <p:spPr>
            <a:xfrm>
              <a:off x="3163271" y="3145151"/>
              <a:ext cx="1096127" cy="430887"/>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0" dirty="0">
                  <a:latin typeface="Allianz Neo" panose="020B0504020203020204" pitchFamily="34" charset="0"/>
                </a:rPr>
                <a:t>Leistungs-starke Tarife</a:t>
              </a:r>
            </a:p>
          </p:txBody>
        </p:sp>
        <p:sp>
          <p:nvSpPr>
            <p:cNvPr id="13" name="Inhaltsplatzhalter 5">
              <a:extLst>
                <a:ext uri="{FF2B5EF4-FFF2-40B4-BE49-F238E27FC236}">
                  <a16:creationId xmlns:a16="http://schemas.microsoft.com/office/drawing/2014/main" id="{A6DCEAE5-49B3-9609-A67A-AD58CBA9AD18}"/>
                </a:ext>
              </a:extLst>
            </p:cNvPr>
            <p:cNvSpPr txBox="1">
              <a:spLocks/>
            </p:cNvSpPr>
            <p:nvPr/>
          </p:nvSpPr>
          <p:spPr>
            <a:xfrm>
              <a:off x="4347136" y="3145152"/>
              <a:ext cx="659756" cy="430887"/>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0" dirty="0">
                  <a:latin typeface="Allianz Neo" panose="020B0504020203020204" pitchFamily="34" charset="0"/>
                </a:rPr>
                <a:t>Image (Ruf)</a:t>
              </a:r>
            </a:p>
          </p:txBody>
        </p:sp>
        <p:sp>
          <p:nvSpPr>
            <p:cNvPr id="14" name="Inhaltsplatzhalter 5">
              <a:extLst>
                <a:ext uri="{FF2B5EF4-FFF2-40B4-BE49-F238E27FC236}">
                  <a16:creationId xmlns:a16="http://schemas.microsoft.com/office/drawing/2014/main" id="{FBD44C7E-F2F6-C49F-2FCF-5674A205EA7B}"/>
                </a:ext>
              </a:extLst>
            </p:cNvPr>
            <p:cNvSpPr txBox="1">
              <a:spLocks/>
            </p:cNvSpPr>
            <p:nvPr/>
          </p:nvSpPr>
          <p:spPr>
            <a:xfrm>
              <a:off x="5531001" y="3145152"/>
              <a:ext cx="1326224" cy="430887"/>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0" dirty="0">
                  <a:latin typeface="Allianz Neo" panose="020B0504020203020204" pitchFamily="34" charset="0"/>
                </a:rPr>
                <a:t>Innovativere Angebote</a:t>
              </a:r>
            </a:p>
          </p:txBody>
        </p:sp>
        <p:sp>
          <p:nvSpPr>
            <p:cNvPr id="8" name="Rechteck 7">
              <a:extLst>
                <a:ext uri="{FF2B5EF4-FFF2-40B4-BE49-F238E27FC236}">
                  <a16:creationId xmlns:a16="http://schemas.microsoft.com/office/drawing/2014/main" id="{A76948A8-119A-C6B7-CE01-56380927A757}"/>
                </a:ext>
              </a:extLst>
            </p:cNvPr>
            <p:cNvSpPr/>
            <p:nvPr/>
          </p:nvSpPr>
          <p:spPr>
            <a:xfrm>
              <a:off x="3163271" y="4131563"/>
              <a:ext cx="360000" cy="167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17" name="Rechteck 16">
              <a:extLst>
                <a:ext uri="{FF2B5EF4-FFF2-40B4-BE49-F238E27FC236}">
                  <a16:creationId xmlns:a16="http://schemas.microsoft.com/office/drawing/2014/main" id="{95AD87BD-F6FC-3094-A245-F92BC0DFD616}"/>
                </a:ext>
              </a:extLst>
            </p:cNvPr>
            <p:cNvSpPr/>
            <p:nvPr/>
          </p:nvSpPr>
          <p:spPr>
            <a:xfrm>
              <a:off x="4347136" y="4174764"/>
              <a:ext cx="360000" cy="162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19" name="Inhaltsplatzhalter 5">
              <a:extLst>
                <a:ext uri="{FF2B5EF4-FFF2-40B4-BE49-F238E27FC236}">
                  <a16:creationId xmlns:a16="http://schemas.microsoft.com/office/drawing/2014/main" id="{E6E5FF24-F3EB-A4D3-0B81-EF6E72B98328}"/>
                </a:ext>
              </a:extLst>
            </p:cNvPr>
            <p:cNvSpPr txBox="1">
              <a:spLocks/>
            </p:cNvSpPr>
            <p:nvPr/>
          </p:nvSpPr>
          <p:spPr>
            <a:xfrm>
              <a:off x="4347136" y="5950406"/>
              <a:ext cx="659756"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46,2%</a:t>
              </a:r>
            </a:p>
          </p:txBody>
        </p:sp>
        <p:sp>
          <p:nvSpPr>
            <p:cNvPr id="20" name="Rechteck 19">
              <a:extLst>
                <a:ext uri="{FF2B5EF4-FFF2-40B4-BE49-F238E27FC236}">
                  <a16:creationId xmlns:a16="http://schemas.microsoft.com/office/drawing/2014/main" id="{04A13E6E-0502-72B5-7D77-2AF1CC654319}"/>
                </a:ext>
              </a:extLst>
            </p:cNvPr>
            <p:cNvSpPr/>
            <p:nvPr/>
          </p:nvSpPr>
          <p:spPr>
            <a:xfrm>
              <a:off x="5531001" y="4387194"/>
              <a:ext cx="360000" cy="1414769"/>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21" name="Inhaltsplatzhalter 5">
              <a:extLst>
                <a:ext uri="{FF2B5EF4-FFF2-40B4-BE49-F238E27FC236}">
                  <a16:creationId xmlns:a16="http://schemas.microsoft.com/office/drawing/2014/main" id="{8103A39A-0ECE-EEE7-BEEF-1A3C9059C662}"/>
                </a:ext>
              </a:extLst>
            </p:cNvPr>
            <p:cNvSpPr txBox="1">
              <a:spLocks/>
            </p:cNvSpPr>
            <p:nvPr/>
          </p:nvSpPr>
          <p:spPr>
            <a:xfrm>
              <a:off x="5531001" y="5950406"/>
              <a:ext cx="602650"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44,2%</a:t>
              </a:r>
            </a:p>
          </p:txBody>
        </p:sp>
        <p:sp>
          <p:nvSpPr>
            <p:cNvPr id="22" name="Rechteck 21">
              <a:extLst>
                <a:ext uri="{FF2B5EF4-FFF2-40B4-BE49-F238E27FC236}">
                  <a16:creationId xmlns:a16="http://schemas.microsoft.com/office/drawing/2014/main" id="{D1DCB897-4244-6FFC-6951-F1E17A4ACB9C}"/>
                </a:ext>
              </a:extLst>
            </p:cNvPr>
            <p:cNvSpPr/>
            <p:nvPr/>
          </p:nvSpPr>
          <p:spPr>
            <a:xfrm>
              <a:off x="6714865" y="4541963"/>
              <a:ext cx="360000" cy="1260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23" name="Inhaltsplatzhalter 5">
              <a:extLst>
                <a:ext uri="{FF2B5EF4-FFF2-40B4-BE49-F238E27FC236}">
                  <a16:creationId xmlns:a16="http://schemas.microsoft.com/office/drawing/2014/main" id="{8FD439A4-CB01-B04A-214C-4255382C1A50}"/>
                </a:ext>
              </a:extLst>
            </p:cNvPr>
            <p:cNvSpPr txBox="1">
              <a:spLocks/>
            </p:cNvSpPr>
            <p:nvPr/>
          </p:nvSpPr>
          <p:spPr>
            <a:xfrm>
              <a:off x="6714864" y="5950406"/>
              <a:ext cx="659755"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36,1%</a:t>
              </a:r>
            </a:p>
          </p:txBody>
        </p:sp>
        <p:grpSp>
          <p:nvGrpSpPr>
            <p:cNvPr id="35" name="Gruppieren 34">
              <a:extLst>
                <a:ext uri="{FF2B5EF4-FFF2-40B4-BE49-F238E27FC236}">
                  <a16:creationId xmlns:a16="http://schemas.microsoft.com/office/drawing/2014/main" id="{2D1745FB-AEA1-690C-BA23-C69C78BB4F50}"/>
                </a:ext>
              </a:extLst>
            </p:cNvPr>
            <p:cNvGrpSpPr/>
            <p:nvPr/>
          </p:nvGrpSpPr>
          <p:grpSpPr>
            <a:xfrm rot="300000">
              <a:off x="3163256" y="3813158"/>
              <a:ext cx="3911983" cy="347568"/>
              <a:chOff x="6322541" y="4980792"/>
              <a:chExt cx="3806366" cy="347568"/>
            </a:xfrm>
          </p:grpSpPr>
          <p:sp>
            <p:nvSpPr>
              <p:cNvPr id="31" name="Freihandform 30">
                <a:extLst>
                  <a:ext uri="{FF2B5EF4-FFF2-40B4-BE49-F238E27FC236}">
                    <a16:creationId xmlns:a16="http://schemas.microsoft.com/office/drawing/2014/main" id="{C71C35DF-2C4A-DF01-EC4F-9972F012577B}"/>
                  </a:ext>
                </a:extLst>
              </p:cNvPr>
              <p:cNvSpPr/>
              <p:nvPr/>
            </p:nvSpPr>
            <p:spPr>
              <a:xfrm>
                <a:off x="10020839" y="5049929"/>
                <a:ext cx="108068" cy="215432"/>
              </a:xfrm>
              <a:custGeom>
                <a:avLst/>
                <a:gdLst>
                  <a:gd name="connsiteX0" fmla="*/ 0 w 603884"/>
                  <a:gd name="connsiteY0" fmla="*/ 0 h 1203837"/>
                  <a:gd name="connsiteX1" fmla="*/ 603885 w 603884"/>
                  <a:gd name="connsiteY1" fmla="*/ 601444 h 1203837"/>
                  <a:gd name="connsiteX2" fmla="*/ 0 w 603884"/>
                  <a:gd name="connsiteY2" fmla="*/ 1203838 h 1203837"/>
                </a:gdLst>
                <a:ahLst/>
                <a:cxnLst>
                  <a:cxn ang="0">
                    <a:pos x="connsiteX0" y="connsiteY0"/>
                  </a:cxn>
                  <a:cxn ang="0">
                    <a:pos x="connsiteX1" y="connsiteY1"/>
                  </a:cxn>
                  <a:cxn ang="0">
                    <a:pos x="connsiteX2" y="connsiteY2"/>
                  </a:cxn>
                </a:cxnLst>
                <a:rect l="l" t="t" r="r" b="b"/>
                <a:pathLst>
                  <a:path w="603884" h="1203837">
                    <a:moveTo>
                      <a:pt x="0" y="0"/>
                    </a:moveTo>
                    <a:lnTo>
                      <a:pt x="603885" y="601444"/>
                    </a:lnTo>
                    <a:lnTo>
                      <a:pt x="0" y="1203838"/>
                    </a:lnTo>
                  </a:path>
                </a:pathLst>
              </a:custGeom>
              <a:noFill/>
              <a:ln w="25400" cap="rnd">
                <a:solidFill>
                  <a:srgbClr val="13A0D3"/>
                </a:solidFill>
                <a:prstDash val="solid"/>
                <a:miter/>
              </a:ln>
            </p:spPr>
            <p:txBody>
              <a:bodyPr rtlCol="0" anchor="ctr"/>
              <a:lstStyle/>
              <a:p>
                <a:endParaRPr lang="de-DE" dirty="0">
                  <a:latin typeface="Allianz Neo" panose="020B0504020203020204" pitchFamily="34" charset="0"/>
                </a:endParaRPr>
              </a:p>
            </p:txBody>
          </p:sp>
          <p:cxnSp>
            <p:nvCxnSpPr>
              <p:cNvPr id="34" name="Gerade Verbindung 33">
                <a:extLst>
                  <a:ext uri="{FF2B5EF4-FFF2-40B4-BE49-F238E27FC236}">
                    <a16:creationId xmlns:a16="http://schemas.microsoft.com/office/drawing/2014/main" id="{1EDB8BED-811D-35BD-E004-4BCB6470BA05}"/>
                  </a:ext>
                </a:extLst>
              </p:cNvPr>
              <p:cNvCxnSpPr>
                <a:cxnSpLocks/>
                <a:stCxn id="31" idx="1"/>
              </p:cNvCxnSpPr>
              <p:nvPr/>
            </p:nvCxnSpPr>
            <p:spPr>
              <a:xfrm rot="21300000" flipH="1" flipV="1">
                <a:off x="6322541" y="4980792"/>
                <a:ext cx="3798856" cy="347568"/>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grpSp>
      </p:grpSp>
      <p:pic>
        <p:nvPicPr>
          <p:cNvPr id="16" name="Grafik 15">
            <a:extLst>
              <a:ext uri="{FF2B5EF4-FFF2-40B4-BE49-F238E27FC236}">
                <a16:creationId xmlns:a16="http://schemas.microsoft.com/office/drawing/2014/main" id="{69E13540-A52C-63B3-56B4-F13E31C7D10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92000" y="504000"/>
            <a:ext cx="1017998" cy="252000"/>
          </a:xfrm>
          <a:prstGeom prst="rect">
            <a:avLst/>
          </a:prstGeom>
        </p:spPr>
      </p:pic>
      <p:sp>
        <p:nvSpPr>
          <p:cNvPr id="10" name="Oval 9">
            <a:extLst>
              <a:ext uri="{FF2B5EF4-FFF2-40B4-BE49-F238E27FC236}">
                <a16:creationId xmlns:a16="http://schemas.microsoft.com/office/drawing/2014/main" id="{DC81041B-57AE-EC10-CB1C-919EFEA40EAE}"/>
              </a:ext>
            </a:extLst>
          </p:cNvPr>
          <p:cNvSpPr>
            <a:spLocks noChangeAspect="1"/>
          </p:cNvSpPr>
          <p:nvPr/>
        </p:nvSpPr>
        <p:spPr>
          <a:xfrm>
            <a:off x="488932" y="4196363"/>
            <a:ext cx="1584000" cy="158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de-DE" sz="1400" i="0" u="none" strike="noStrike" kern="1200" cap="none" spc="0" normalizeH="0" baseline="0" dirty="0">
                <a:ln>
                  <a:noFill/>
                </a:ln>
                <a:effectLst/>
                <a:uLnTx/>
                <a:uFillTx/>
                <a:latin typeface="Allianz Neo" panose="020B0504020203020204" pitchFamily="34" charset="0"/>
              </a:rPr>
              <a:t>Kriterien für eine starke Kunden-bindung</a:t>
            </a:r>
          </a:p>
        </p:txBody>
      </p:sp>
      <p:pic>
        <p:nvPicPr>
          <p:cNvPr id="25" name="Grafik 24">
            <a:extLst>
              <a:ext uri="{FF2B5EF4-FFF2-40B4-BE49-F238E27FC236}">
                <a16:creationId xmlns:a16="http://schemas.microsoft.com/office/drawing/2014/main" id="{4FC3B802-F095-01EB-84D8-E5286111C0F7}"/>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t="7347" r="57531" b="50223"/>
          <a:stretch/>
        </p:blipFill>
        <p:spPr>
          <a:xfrm>
            <a:off x="8387913" y="2356690"/>
            <a:ext cx="3804087" cy="4501309"/>
          </a:xfrm>
          <a:prstGeom prst="rect">
            <a:avLst/>
          </a:prstGeom>
        </p:spPr>
      </p:pic>
      <p:sp>
        <p:nvSpPr>
          <p:cNvPr id="26" name="Textplatzhalter 4">
            <a:extLst>
              <a:ext uri="{FF2B5EF4-FFF2-40B4-BE49-F238E27FC236}">
                <a16:creationId xmlns:a16="http://schemas.microsoft.com/office/drawing/2014/main" id="{1F239193-ADBE-6CC7-7A50-D3139CBB0998}"/>
              </a:ext>
            </a:extLst>
          </p:cNvPr>
          <p:cNvSpPr txBox="1">
            <a:spLocks/>
          </p:cNvSpPr>
          <p:nvPr/>
        </p:nvSpPr>
        <p:spPr>
          <a:xfrm>
            <a:off x="479426" y="476249"/>
            <a:ext cx="7416799"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5"/>
            </a:pPr>
            <a:r>
              <a:rPr lang="de-DE" sz="1000" spc="80" dirty="0">
                <a:latin typeface="Allianz Neo" panose="020B0504020203020204" pitchFamily="34" charset="0"/>
              </a:rPr>
              <a:t>Von Unternehmer zu Unternehmer</a:t>
            </a:r>
          </a:p>
        </p:txBody>
      </p:sp>
      <p:sp>
        <p:nvSpPr>
          <p:cNvPr id="27" name="Titel 5">
            <a:extLst>
              <a:ext uri="{FF2B5EF4-FFF2-40B4-BE49-F238E27FC236}">
                <a16:creationId xmlns:a16="http://schemas.microsoft.com/office/drawing/2014/main" id="{BF5708D0-431F-2ED5-D438-C504546E4170}"/>
              </a:ext>
            </a:extLst>
          </p:cNvPr>
          <p:cNvSpPr txBox="1">
            <a:spLocks/>
          </p:cNvSpPr>
          <p:nvPr/>
        </p:nvSpPr>
        <p:spPr>
          <a:xfrm>
            <a:off x="479424" y="873125"/>
            <a:ext cx="8135187" cy="990271"/>
          </a:xfrm>
          <a:prstGeom prst="rect">
            <a:avLst/>
          </a:prstGeom>
        </p:spPr>
        <p:txBody>
          <a:bodyPr wrap="square" lIns="0" tIns="0" rIns="0" bIns="0">
            <a:spAutoFit/>
          </a:bodyPr>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latin typeface="Allianz Neo" panose="020B0504020203020204" pitchFamily="34" charset="0"/>
              </a:rPr>
              <a:t>Einflüsse auf die Kundenbindung </a:t>
            </a:r>
            <a:br>
              <a:rPr lang="de-DE" dirty="0">
                <a:latin typeface="Allianz Neo" panose="020B0504020203020204" pitchFamily="34" charset="0"/>
              </a:rPr>
            </a:br>
            <a:r>
              <a:rPr lang="de-DE" dirty="0">
                <a:latin typeface="Allianz Neo" panose="020B0504020203020204" pitchFamily="34" charset="0"/>
              </a:rPr>
              <a:t>bei </a:t>
            </a:r>
            <a:r>
              <a:rPr lang="de-DE" dirty="0">
                <a:solidFill>
                  <a:srgbClr val="13A0D3"/>
                </a:solidFill>
                <a:latin typeface="Allianz Neo" panose="020B0504020203020204" pitchFamily="34" charset="0"/>
              </a:rPr>
              <a:t>Unternehmenskunden</a:t>
            </a:r>
          </a:p>
        </p:txBody>
      </p:sp>
      <p:sp>
        <p:nvSpPr>
          <p:cNvPr id="2" name="Fußzeilenplatzhalter 1">
            <a:extLst>
              <a:ext uri="{FF2B5EF4-FFF2-40B4-BE49-F238E27FC236}">
                <a16:creationId xmlns:a16="http://schemas.microsoft.com/office/drawing/2014/main" id="{E37894BD-F16A-19F3-B3C8-A38ECB6ED2A4}"/>
              </a:ext>
            </a:extLst>
          </p:cNvPr>
          <p:cNvSpPr txBox="1">
            <a:spLocks/>
          </p:cNvSpPr>
          <p:nvPr/>
        </p:nvSpPr>
        <p:spPr>
          <a:xfrm>
            <a:off x="488932" y="6165850"/>
            <a:ext cx="10496568" cy="311146"/>
          </a:xfrm>
          <a:prstGeom prst="rect">
            <a:avLst/>
          </a:prstGeom>
        </p:spPr>
        <p:txBody>
          <a:bodyPr lIns="0" tIns="0" rIns="0" bIns="0" anchor="b" anchorCtr="0"/>
          <a:ls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800" dirty="0">
                <a:solidFill>
                  <a:schemeClr val="bg1"/>
                </a:solidFill>
                <a:latin typeface="Allianz Neo" panose="020B0504020203020204" pitchFamily="34" charset="0"/>
              </a:rPr>
              <a:t> Quelle: Gewerbekundencheck 2023</a:t>
            </a:r>
          </a:p>
        </p:txBody>
      </p:sp>
    </p:spTree>
    <p:extLst>
      <p:ext uri="{BB962C8B-B14F-4D97-AF65-F5344CB8AC3E}">
        <p14:creationId xmlns:p14="http://schemas.microsoft.com/office/powerpoint/2010/main" val="3165873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latin typeface="Allianz Neo" panose="020B0504020203020204" pitchFamily="34" charset="0"/>
              </a:rPr>
              <a:pPr/>
              <a:t>36</a:t>
            </a:fld>
            <a:endParaRPr lang="de-DE" dirty="0">
              <a:latin typeface="Allianz Neo" panose="020B0504020203020204" pitchFamily="34" charset="0"/>
            </a:endParaRPr>
          </a:p>
        </p:txBody>
      </p:sp>
      <p:sp>
        <p:nvSpPr>
          <p:cNvPr id="3" name="Inhaltsplatzhalter 5">
            <a:extLst>
              <a:ext uri="{FF2B5EF4-FFF2-40B4-BE49-F238E27FC236}">
                <a16:creationId xmlns:a16="http://schemas.microsoft.com/office/drawing/2014/main" id="{C45FB50D-5677-3E37-5D99-B50E13BB5A7A}"/>
              </a:ext>
            </a:extLst>
          </p:cNvPr>
          <p:cNvSpPr txBox="1">
            <a:spLocks/>
          </p:cNvSpPr>
          <p:nvPr/>
        </p:nvSpPr>
        <p:spPr>
          <a:xfrm>
            <a:off x="479425" y="4256505"/>
            <a:ext cx="3250364" cy="847718"/>
          </a:xfrm>
          <a:prstGeom prst="rect">
            <a:avLst/>
          </a:prstGeom>
        </p:spPr>
        <p:txBody>
          <a:bodyPr wrap="square" lIns="0" tIns="108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89% der Kunden </a:t>
            </a:r>
            <a:r>
              <a:rPr lang="de-DE" sz="1600" dirty="0">
                <a:latin typeface="Allianz Neo" panose="020B0504020203020204" pitchFamily="34" charset="0"/>
              </a:rPr>
              <a:t>geben an, auch in </a:t>
            </a:r>
            <a:br>
              <a:rPr lang="de-DE" sz="1600" dirty="0">
                <a:latin typeface="Allianz Neo" panose="020B0504020203020204" pitchFamily="34" charset="0"/>
              </a:rPr>
            </a:br>
            <a:r>
              <a:rPr lang="de-DE" sz="1600" dirty="0">
                <a:latin typeface="Allianz Neo" panose="020B0504020203020204" pitchFamily="34" charset="0"/>
              </a:rPr>
              <a:t>5 Jahren noch Kunde der Allianz zu sein*</a:t>
            </a:r>
          </a:p>
        </p:txBody>
      </p:sp>
      <p:sp>
        <p:nvSpPr>
          <p:cNvPr id="4" name="Inhaltsplatzhalter 5">
            <a:extLst>
              <a:ext uri="{FF2B5EF4-FFF2-40B4-BE49-F238E27FC236}">
                <a16:creationId xmlns:a16="http://schemas.microsoft.com/office/drawing/2014/main" id="{06D02864-3FEC-D5E7-72DF-F485FDE1A9B9}"/>
              </a:ext>
            </a:extLst>
          </p:cNvPr>
          <p:cNvSpPr txBox="1">
            <a:spLocks/>
          </p:cNvSpPr>
          <p:nvPr/>
        </p:nvSpPr>
        <p:spPr>
          <a:xfrm>
            <a:off x="4302125" y="4256505"/>
            <a:ext cx="3594100" cy="1093940"/>
          </a:xfrm>
          <a:prstGeom prst="rect">
            <a:avLst/>
          </a:prstGeom>
        </p:spPr>
        <p:txBody>
          <a:bodyPr wrap="square" lIns="0" tIns="108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R="0" lvl="0" algn="l" defTabSz="967710" rtl="0" eaLnBrk="1" fontAlgn="auto" latinLnBrk="0" hangingPunct="1">
              <a:lnSpc>
                <a:spcPct val="100000"/>
              </a:lnSpc>
              <a:spcBef>
                <a:spcPts val="0"/>
              </a:spcBef>
              <a:spcAft>
                <a:spcPts val="0"/>
              </a:spcAft>
              <a:buClrTx/>
              <a:buSzTx/>
              <a:defRPr/>
            </a:pPr>
            <a:r>
              <a:rPr lang="de-DE" sz="1600" b="1" dirty="0">
                <a:latin typeface="Allianz Neo" panose="020B0504020203020204" pitchFamily="34" charset="0"/>
              </a:rPr>
              <a:t>Durchschnittliche Verweildauer MidCorp </a:t>
            </a:r>
          </a:p>
          <a:p>
            <a:pPr marL="184150" marR="0" lvl="0" indent="-184150" algn="l" defTabSz="967710" rtl="0" eaLnBrk="1" fontAlgn="auto" latinLnBrk="0" hangingPunct="1">
              <a:lnSpc>
                <a:spcPct val="100000"/>
              </a:lnSpc>
              <a:spcBef>
                <a:spcPts val="0"/>
              </a:spcBef>
              <a:spcAft>
                <a:spcPts val="0"/>
              </a:spcAft>
              <a:buClrTx/>
              <a:buSzTx/>
              <a:buFont typeface="Arial" panose="020B0604020202020204" pitchFamily="34" charset="0"/>
              <a:buChar char="•"/>
              <a:defRPr/>
            </a:pPr>
            <a:r>
              <a:rPr lang="de-DE" sz="1600" dirty="0">
                <a:latin typeface="Allianz Neo" panose="020B0504020203020204" pitchFamily="34" charset="0"/>
              </a:rPr>
              <a:t>Haftpflicht 10,5 Jahre (SMC 9 Jahre)</a:t>
            </a:r>
          </a:p>
          <a:p>
            <a:pPr marL="184150" marR="0" lvl="0" indent="-184150" algn="l" defTabSz="967710" rtl="0" eaLnBrk="1" fontAlgn="auto" latinLnBrk="0" hangingPunct="1">
              <a:lnSpc>
                <a:spcPct val="100000"/>
              </a:lnSpc>
              <a:spcBef>
                <a:spcPts val="0"/>
              </a:spcBef>
              <a:spcAft>
                <a:spcPts val="0"/>
              </a:spcAft>
              <a:buClrTx/>
              <a:buSzTx/>
              <a:buFont typeface="Arial" panose="020B0604020202020204" pitchFamily="34" charset="0"/>
              <a:buChar char="•"/>
              <a:defRPr/>
            </a:pPr>
            <a:r>
              <a:rPr lang="de-DE" sz="1600" dirty="0">
                <a:latin typeface="Allianz Neo" panose="020B0504020203020204" pitchFamily="34" charset="0"/>
              </a:rPr>
              <a:t>Sach 13,3 Jahre (SMC 9,4 Jahre) **</a:t>
            </a:r>
          </a:p>
        </p:txBody>
      </p:sp>
      <p:sp>
        <p:nvSpPr>
          <p:cNvPr id="9" name="Inhaltsplatzhalter 5">
            <a:extLst>
              <a:ext uri="{FF2B5EF4-FFF2-40B4-BE49-F238E27FC236}">
                <a16:creationId xmlns:a16="http://schemas.microsoft.com/office/drawing/2014/main" id="{8BADDE09-2EA8-FD1C-4E0F-517EDD6B91EF}"/>
              </a:ext>
            </a:extLst>
          </p:cNvPr>
          <p:cNvSpPr txBox="1">
            <a:spLocks/>
          </p:cNvSpPr>
          <p:nvPr/>
        </p:nvSpPr>
        <p:spPr>
          <a:xfrm>
            <a:off x="8124826" y="4256505"/>
            <a:ext cx="3587750" cy="601497"/>
          </a:xfrm>
          <a:prstGeom prst="rect">
            <a:avLst/>
          </a:prstGeom>
        </p:spPr>
        <p:txBody>
          <a:bodyPr wrap="square" lIns="0" tIns="10800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600" dirty="0">
                <a:latin typeface="Allianz Neo" panose="020B0504020203020204" pitchFamily="34" charset="0"/>
              </a:rPr>
              <a:t>Je größer das Unternehmen um so </a:t>
            </a:r>
            <a:r>
              <a:rPr lang="de-DE" sz="1600" b="1" dirty="0">
                <a:latin typeface="Allianz Neo" panose="020B0504020203020204" pitchFamily="34" charset="0"/>
              </a:rPr>
              <a:t>größer die Loyalität </a:t>
            </a:r>
            <a:r>
              <a:rPr lang="de-DE" sz="1600" dirty="0">
                <a:latin typeface="Allianz Neo" panose="020B0504020203020204" pitchFamily="34" charset="0"/>
              </a:rPr>
              <a:t>und Verweildauer</a:t>
            </a:r>
          </a:p>
        </p:txBody>
      </p:sp>
      <p:sp>
        <p:nvSpPr>
          <p:cNvPr id="26" name="Inhaltsplatzhalter 5">
            <a:extLst>
              <a:ext uri="{FF2B5EF4-FFF2-40B4-BE49-F238E27FC236}">
                <a16:creationId xmlns:a16="http://schemas.microsoft.com/office/drawing/2014/main" id="{C10D96F0-6F58-F077-DFC8-FD2ADD85ABD6}"/>
              </a:ext>
            </a:extLst>
          </p:cNvPr>
          <p:cNvSpPr txBox="1">
            <a:spLocks/>
          </p:cNvSpPr>
          <p:nvPr/>
        </p:nvSpPr>
        <p:spPr>
          <a:xfrm>
            <a:off x="479424" y="2040814"/>
            <a:ext cx="11233151" cy="615553"/>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2000" dirty="0">
                <a:latin typeface="Allianz Neo" panose="020B0504020203020204" pitchFamily="34" charset="0"/>
              </a:rPr>
              <a:t>Sehr hohe Loyalität von Firmenkunden gegenüber ihrem Versicherungspartner*</a:t>
            </a:r>
            <a:br>
              <a:rPr lang="de-DE" sz="2000" b="0" dirty="0">
                <a:latin typeface="Allianz Neo" panose="020B0504020203020204" pitchFamily="34" charset="0"/>
              </a:rPr>
            </a:br>
            <a:r>
              <a:rPr lang="de-DE" sz="2000" b="0" dirty="0">
                <a:latin typeface="Allianz Neo" panose="020B0504020203020204" pitchFamily="34" charset="0"/>
              </a:rPr>
              <a:t>Lange Verweildauer im Bestand</a:t>
            </a:r>
          </a:p>
        </p:txBody>
      </p:sp>
      <p:sp>
        <p:nvSpPr>
          <p:cNvPr id="11" name="Textplatzhalter 4">
            <a:extLst>
              <a:ext uri="{FF2B5EF4-FFF2-40B4-BE49-F238E27FC236}">
                <a16:creationId xmlns:a16="http://schemas.microsoft.com/office/drawing/2014/main" id="{85F27AD3-23D2-4C9B-445F-F46D80E84BF0}"/>
              </a:ext>
            </a:extLst>
          </p:cNvPr>
          <p:cNvSpPr txBox="1">
            <a:spLocks/>
          </p:cNvSpPr>
          <p:nvPr/>
        </p:nvSpPr>
        <p:spPr>
          <a:xfrm>
            <a:off x="479426" y="476249"/>
            <a:ext cx="7416799"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5"/>
            </a:pPr>
            <a:r>
              <a:rPr lang="de-DE" sz="1000" spc="80" dirty="0">
                <a:latin typeface="Allianz Neo" panose="020B0504020203020204" pitchFamily="34" charset="0"/>
              </a:rPr>
              <a:t>Von Unternehmer zu Unternehmer</a:t>
            </a:r>
          </a:p>
        </p:txBody>
      </p:sp>
      <p:sp>
        <p:nvSpPr>
          <p:cNvPr id="15" name="Titel 5">
            <a:extLst>
              <a:ext uri="{FF2B5EF4-FFF2-40B4-BE49-F238E27FC236}">
                <a16:creationId xmlns:a16="http://schemas.microsoft.com/office/drawing/2014/main" id="{B40F2EFA-71FE-BFC2-4BB8-F02E77D04B4B}"/>
              </a:ext>
            </a:extLst>
          </p:cNvPr>
          <p:cNvSpPr txBox="1">
            <a:spLocks/>
          </p:cNvSpPr>
          <p:nvPr/>
        </p:nvSpPr>
        <p:spPr>
          <a:xfrm>
            <a:off x="479424" y="873125"/>
            <a:ext cx="10964156" cy="990271"/>
          </a:xfrm>
          <a:prstGeom prst="rect">
            <a:avLst/>
          </a:prstGeom>
        </p:spPr>
        <p:txBody>
          <a:bodyPr wrap="square" lIns="0" tIns="0" rIns="0" bIns="0">
            <a:spAutoFit/>
          </a:bodyPr>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latin typeface="Allianz Neo" panose="020B0504020203020204" pitchFamily="34" charset="0"/>
              </a:rPr>
              <a:t>Zeit und Energie zu 100% für </a:t>
            </a:r>
            <a:br>
              <a:rPr lang="de-DE" dirty="0">
                <a:latin typeface="Allianz Neo" panose="020B0504020203020204" pitchFamily="34" charset="0"/>
              </a:rPr>
            </a:br>
            <a:r>
              <a:rPr lang="de-DE" dirty="0">
                <a:solidFill>
                  <a:srgbClr val="13A0D3"/>
                </a:solidFill>
                <a:latin typeface="Allianz Neo" panose="020B0504020203020204" pitchFamily="34" charset="0"/>
              </a:rPr>
              <a:t>Ihren Erfolg </a:t>
            </a:r>
            <a:r>
              <a:rPr lang="de-DE" dirty="0">
                <a:latin typeface="Allianz Neo" panose="020B0504020203020204" pitchFamily="34" charset="0"/>
              </a:rPr>
              <a:t>nutzen</a:t>
            </a:r>
            <a:endParaRPr lang="de-DE" dirty="0">
              <a:solidFill>
                <a:srgbClr val="13A0D3"/>
              </a:solidFill>
              <a:latin typeface="Allianz Neo" panose="020B0504020203020204" pitchFamily="34" charset="0"/>
            </a:endParaRPr>
          </a:p>
        </p:txBody>
      </p:sp>
      <p:pic>
        <p:nvPicPr>
          <p:cNvPr id="21" name="Grafik 20">
            <a:extLst>
              <a:ext uri="{FF2B5EF4-FFF2-40B4-BE49-F238E27FC236}">
                <a16:creationId xmlns:a16="http://schemas.microsoft.com/office/drawing/2014/main" id="{C9FEE9DE-A22D-3134-C2AC-113ADBCA2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425" y="3043492"/>
            <a:ext cx="3594100" cy="1219200"/>
          </a:xfrm>
          <a:prstGeom prst="rect">
            <a:avLst/>
          </a:prstGeom>
        </p:spPr>
      </p:pic>
      <p:pic>
        <p:nvPicPr>
          <p:cNvPr id="24" name="Grafik 23">
            <a:extLst>
              <a:ext uri="{FF2B5EF4-FFF2-40B4-BE49-F238E27FC236}">
                <a16:creationId xmlns:a16="http://schemas.microsoft.com/office/drawing/2014/main" id="{B1BAEF52-51F4-91A2-BC8B-C195288D2B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2125" y="3039719"/>
            <a:ext cx="3594100" cy="1219200"/>
          </a:xfrm>
          <a:prstGeom prst="rect">
            <a:avLst/>
          </a:prstGeom>
        </p:spPr>
      </p:pic>
      <p:pic>
        <p:nvPicPr>
          <p:cNvPr id="27" name="Grafik 26">
            <a:extLst>
              <a:ext uri="{FF2B5EF4-FFF2-40B4-BE49-F238E27FC236}">
                <a16:creationId xmlns:a16="http://schemas.microsoft.com/office/drawing/2014/main" id="{42DC5A74-7A05-FEB4-95F8-805D0F4D60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4825" y="3039719"/>
            <a:ext cx="3594100" cy="1219200"/>
          </a:xfrm>
          <a:prstGeom prst="rect">
            <a:avLst/>
          </a:prstGeom>
        </p:spPr>
      </p:pic>
      <p:sp>
        <p:nvSpPr>
          <p:cNvPr id="5" name="Fußzeilenplatzhalter 1">
            <a:extLst>
              <a:ext uri="{FF2B5EF4-FFF2-40B4-BE49-F238E27FC236}">
                <a16:creationId xmlns:a16="http://schemas.microsoft.com/office/drawing/2014/main" id="{F58B148E-B3E8-E3FB-9105-B8AD37FC7E4A}"/>
              </a:ext>
            </a:extLst>
          </p:cNvPr>
          <p:cNvSpPr txBox="1">
            <a:spLocks/>
          </p:cNvSpPr>
          <p:nvPr/>
        </p:nvSpPr>
        <p:spPr>
          <a:xfrm>
            <a:off x="488932" y="6165850"/>
            <a:ext cx="10496568" cy="309039"/>
          </a:xfrm>
          <a:prstGeom prst="rect">
            <a:avLst/>
          </a:prstGeom>
        </p:spPr>
        <p:txBody>
          <a:bodyPr lIns="0" tIns="0" rIns="0" bIns="0" anchor="b" anchorCtr="0"/>
          <a:ls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800" dirty="0">
                <a:solidFill>
                  <a:schemeClr val="bg1"/>
                </a:solidFill>
                <a:latin typeface="Allianz Neo" panose="020B0504020203020204" pitchFamily="34" charset="0"/>
              </a:rPr>
              <a:t> * Gewerbekundencheck 2023</a:t>
            </a:r>
            <a:br>
              <a:rPr lang="de-DE" sz="800" dirty="0">
                <a:solidFill>
                  <a:schemeClr val="bg1"/>
                </a:solidFill>
                <a:latin typeface="Allianz Neo" panose="020B0504020203020204" pitchFamily="34" charset="0"/>
              </a:rPr>
            </a:br>
            <a:r>
              <a:rPr lang="de-DE" sz="800" dirty="0">
                <a:solidFill>
                  <a:schemeClr val="bg1"/>
                </a:solidFill>
                <a:latin typeface="Allianz Neo" panose="020B0504020203020204" pitchFamily="34" charset="0"/>
              </a:rPr>
              <a:t>** aktuelle Werte der Allianz</a:t>
            </a:r>
          </a:p>
        </p:txBody>
      </p:sp>
    </p:spTree>
    <p:extLst>
      <p:ext uri="{BB962C8B-B14F-4D97-AF65-F5344CB8AC3E}">
        <p14:creationId xmlns:p14="http://schemas.microsoft.com/office/powerpoint/2010/main" val="1503363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lang="de-DE" sz="800" b="1" i="0" u="none" strike="noStrike" kern="1200" cap="none" spc="0" normalizeH="0" baseline="0" smtClean="0">
                <a:ln>
                  <a:noFill/>
                </a:ln>
                <a:solidFill>
                  <a:srgbClr val="003781"/>
                </a:solidFill>
                <a:effectLst/>
                <a:uLnTx/>
                <a:uFillTx/>
                <a:latin typeface="Allianz Neo" panose="020B0504020203020204" pitchFamily="34" charset="0"/>
              </a:rPr>
              <a:pPr marL="0" marR="0" lvl="0" indent="0" algn="r" defTabSz="914205" rtl="0" eaLnBrk="1" fontAlgn="auto" latinLnBrk="0" hangingPunct="1">
                <a:lnSpc>
                  <a:spcPts val="1000"/>
                </a:lnSpc>
                <a:spcBef>
                  <a:spcPts val="0"/>
                </a:spcBef>
                <a:spcAft>
                  <a:spcPts val="0"/>
                </a:spcAft>
                <a:buClrTx/>
                <a:buSzTx/>
                <a:buFontTx/>
                <a:buNone/>
                <a:tabLst/>
                <a:defRPr/>
              </a:pPr>
              <a:t>37</a:t>
            </a:fld>
            <a:endParaRPr kumimoji="0" lang="de-DE" sz="800" b="1" i="0" u="none" strike="noStrike" kern="1200" cap="none" spc="0" normalizeH="0" baseline="0" dirty="0">
              <a:ln>
                <a:noFill/>
              </a:ln>
              <a:solidFill>
                <a:srgbClr val="003781"/>
              </a:solidFill>
              <a:effectLst/>
              <a:uLnTx/>
              <a:uFillTx/>
              <a:latin typeface="Allianz Neo" panose="020B0504020203020204" pitchFamily="34" charset="0"/>
            </a:endParaRPr>
          </a:p>
        </p:txBody>
      </p:sp>
      <p:sp>
        <p:nvSpPr>
          <p:cNvPr id="2" name="Titel 5">
            <a:extLst>
              <a:ext uri="{FF2B5EF4-FFF2-40B4-BE49-F238E27FC236}">
                <a16:creationId xmlns:a16="http://schemas.microsoft.com/office/drawing/2014/main" id="{400AC3E1-6CE9-CCD9-9818-28EC04B18988}"/>
              </a:ext>
            </a:extLst>
          </p:cNvPr>
          <p:cNvSpPr txBox="1">
            <a:spLocks/>
          </p:cNvSpPr>
          <p:nvPr/>
        </p:nvSpPr>
        <p:spPr>
          <a:xfrm>
            <a:off x="479426" y="873126"/>
            <a:ext cx="9324974" cy="1821064"/>
          </a:xfrm>
          <a:prstGeom prst="rect">
            <a:avLst/>
          </a:prstGeom>
        </p:spPr>
        <p:txBody>
          <a:bodyPr vert="horz" wrap="square" lIns="0" tIns="0" rIns="0" bIns="0" rtlCol="0" anchor="t" anchorCtr="0">
            <a:noAutofit/>
          </a:bodyPr>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67710" rtl="0" eaLnBrk="1" fontAlgn="auto" latinLnBrk="0" hangingPunct="1">
              <a:lnSpc>
                <a:spcPts val="3800"/>
              </a:lnSpc>
              <a:spcBef>
                <a:spcPct val="0"/>
              </a:spcBef>
              <a:spcAft>
                <a:spcPts val="0"/>
              </a:spcAft>
              <a:buClrTx/>
              <a:buSzTx/>
              <a:buFontTx/>
              <a:buNone/>
              <a:tabLst/>
              <a:defRPr/>
            </a:pPr>
            <a:r>
              <a:rPr kumimoji="0" lang="de-DE" sz="3800" b="0" i="0" u="none" strike="noStrike" kern="1200" cap="none" spc="0" normalizeH="0" baseline="0" dirty="0">
                <a:ln>
                  <a:noFill/>
                </a:ln>
                <a:solidFill>
                  <a:srgbClr val="13A0D3"/>
                </a:solidFill>
                <a:effectLst/>
                <a:uLnTx/>
                <a:uFillTx/>
                <a:latin typeface="Allianz Neo" panose="020B0504020203020204" pitchFamily="34" charset="0"/>
              </a:rPr>
              <a:t>2024 – nur starke Partnerschaften </a:t>
            </a:r>
            <a:r>
              <a:rPr kumimoji="0" lang="de-DE" sz="3800" b="0" i="0" u="none" strike="noStrike" kern="1200" cap="none" spc="0" normalizeH="0" baseline="0" dirty="0">
                <a:ln>
                  <a:noFill/>
                </a:ln>
                <a:solidFill>
                  <a:srgbClr val="003781"/>
                </a:solidFill>
                <a:effectLst/>
                <a:uLnTx/>
                <a:uFillTx/>
                <a:latin typeface="Allianz Neo" panose="020B0504020203020204" pitchFamily="34" charset="0"/>
              </a:rPr>
              <a:t>schaffen individuelle Möglichkeiten für Kunden im MidCorp-Segment</a:t>
            </a:r>
          </a:p>
        </p:txBody>
      </p:sp>
      <p:sp>
        <p:nvSpPr>
          <p:cNvPr id="13" name="Inhaltsplatzhalter 5">
            <a:extLst>
              <a:ext uri="{FF2B5EF4-FFF2-40B4-BE49-F238E27FC236}">
                <a16:creationId xmlns:a16="http://schemas.microsoft.com/office/drawing/2014/main" id="{A0672395-AC6F-63A5-491A-2E563E18DFDE}"/>
              </a:ext>
            </a:extLst>
          </p:cNvPr>
          <p:cNvSpPr txBox="1">
            <a:spLocks/>
          </p:cNvSpPr>
          <p:nvPr/>
        </p:nvSpPr>
        <p:spPr>
          <a:xfrm>
            <a:off x="479426" y="4945907"/>
            <a:ext cx="2395004" cy="738664"/>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MidCorp </a:t>
            </a:r>
            <a:r>
              <a:rPr lang="de-DE" sz="1600" dirty="0">
                <a:latin typeface="Allianz Neo" panose="020B0504020203020204" pitchFamily="34" charset="0"/>
              </a:rPr>
              <a:t>als Wachstums-motor für Bestands-zuwachs</a:t>
            </a:r>
          </a:p>
        </p:txBody>
      </p:sp>
      <p:sp>
        <p:nvSpPr>
          <p:cNvPr id="14" name="Inhaltsplatzhalter 5">
            <a:extLst>
              <a:ext uri="{FF2B5EF4-FFF2-40B4-BE49-F238E27FC236}">
                <a16:creationId xmlns:a16="http://schemas.microsoft.com/office/drawing/2014/main" id="{0E64D792-A2B1-2596-6C43-8E12EDB2C1AF}"/>
              </a:ext>
            </a:extLst>
          </p:cNvPr>
          <p:cNvSpPr txBox="1">
            <a:spLocks/>
          </p:cNvSpPr>
          <p:nvPr/>
        </p:nvSpPr>
        <p:spPr>
          <a:xfrm>
            <a:off x="3504141" y="4945907"/>
            <a:ext cx="2159000" cy="738664"/>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dirty="0">
                <a:latin typeface="Allianz Neo" panose="020B0504020203020204" pitchFamily="34" charset="0"/>
              </a:rPr>
              <a:t>Globales Netzwerk, Experten vor Ort, wenn es darauf ankommt</a:t>
            </a:r>
          </a:p>
        </p:txBody>
      </p:sp>
      <p:sp>
        <p:nvSpPr>
          <p:cNvPr id="15" name="Inhaltsplatzhalter 5">
            <a:extLst>
              <a:ext uri="{FF2B5EF4-FFF2-40B4-BE49-F238E27FC236}">
                <a16:creationId xmlns:a16="http://schemas.microsoft.com/office/drawing/2014/main" id="{52BF2D81-17B3-5029-B374-0047D3F440C9}"/>
              </a:ext>
            </a:extLst>
          </p:cNvPr>
          <p:cNvSpPr txBox="1">
            <a:spLocks/>
          </p:cNvSpPr>
          <p:nvPr/>
        </p:nvSpPr>
        <p:spPr>
          <a:xfrm>
            <a:off x="6528856" y="4945907"/>
            <a:ext cx="2395008" cy="1477328"/>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b="1" dirty="0">
                <a:latin typeface="Allianz Neo" panose="020B0504020203020204" pitchFamily="34" charset="0"/>
              </a:rPr>
              <a:t>Umfangreiche Unter-stützung: </a:t>
            </a:r>
            <a:r>
              <a:rPr lang="de-DE" sz="1600" dirty="0">
                <a:latin typeface="Allianz Neo" panose="020B0504020203020204" pitchFamily="34" charset="0"/>
              </a:rPr>
              <a:t>Account Manager, Underwriting +</a:t>
            </a:r>
            <a:br>
              <a:rPr lang="de-DE" sz="1600" dirty="0">
                <a:latin typeface="Allianz Neo" panose="020B0504020203020204" pitchFamily="34" charset="0"/>
              </a:rPr>
            </a:br>
            <a:r>
              <a:rPr lang="de-DE" sz="1600" dirty="0">
                <a:latin typeface="Allianz Neo" panose="020B0504020203020204" pitchFamily="34" charset="0"/>
              </a:rPr>
              <a:t>Ingenieure zu Themen: Brandschutz, Umwelt-schutz, Schaden</a:t>
            </a:r>
          </a:p>
        </p:txBody>
      </p:sp>
      <p:sp>
        <p:nvSpPr>
          <p:cNvPr id="16" name="Inhaltsplatzhalter 5">
            <a:extLst>
              <a:ext uri="{FF2B5EF4-FFF2-40B4-BE49-F238E27FC236}">
                <a16:creationId xmlns:a16="http://schemas.microsoft.com/office/drawing/2014/main" id="{3361F019-06C6-D223-D302-1B5CF9E30B05}"/>
              </a:ext>
            </a:extLst>
          </p:cNvPr>
          <p:cNvSpPr txBox="1">
            <a:spLocks/>
          </p:cNvSpPr>
          <p:nvPr/>
        </p:nvSpPr>
        <p:spPr>
          <a:xfrm>
            <a:off x="9553576" y="4945907"/>
            <a:ext cx="2159000" cy="246221"/>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dirty="0">
                <a:latin typeface="Allianz Neo" panose="020B0504020203020204" pitchFamily="34" charset="0"/>
              </a:rPr>
              <a:t>Breites </a:t>
            </a:r>
            <a:r>
              <a:rPr lang="de-DE" sz="1600" b="1" dirty="0">
                <a:latin typeface="Allianz Neo" panose="020B0504020203020204" pitchFamily="34" charset="0"/>
              </a:rPr>
              <a:t>Produktportfolio</a:t>
            </a:r>
            <a:endParaRPr lang="de-DE" sz="1600" dirty="0">
              <a:latin typeface="Allianz Neo" panose="020B0504020203020204" pitchFamily="34" charset="0"/>
            </a:endParaRPr>
          </a:p>
        </p:txBody>
      </p:sp>
      <p:pic>
        <p:nvPicPr>
          <p:cNvPr id="9" name="Grafik 8">
            <a:extLst>
              <a:ext uri="{FF2B5EF4-FFF2-40B4-BE49-F238E27FC236}">
                <a16:creationId xmlns:a16="http://schemas.microsoft.com/office/drawing/2014/main" id="{0A9DD8B9-115B-10EA-462B-F9AECDB9B1A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30932" y="3558530"/>
            <a:ext cx="393700" cy="393700"/>
          </a:xfrm>
          <a:prstGeom prst="rect">
            <a:avLst/>
          </a:prstGeom>
        </p:spPr>
      </p:pic>
      <p:pic>
        <p:nvPicPr>
          <p:cNvPr id="10" name="Grafik 9">
            <a:extLst>
              <a:ext uri="{FF2B5EF4-FFF2-40B4-BE49-F238E27FC236}">
                <a16:creationId xmlns:a16="http://schemas.microsoft.com/office/drawing/2014/main" id="{C92BCDCB-E8EE-8638-0E7A-970E7CF747F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55649" y="3558530"/>
            <a:ext cx="393700" cy="393700"/>
          </a:xfrm>
          <a:prstGeom prst="rect">
            <a:avLst/>
          </a:prstGeom>
        </p:spPr>
      </p:pic>
      <p:pic>
        <p:nvPicPr>
          <p:cNvPr id="11" name="Grafik 10">
            <a:extLst>
              <a:ext uri="{FF2B5EF4-FFF2-40B4-BE49-F238E27FC236}">
                <a16:creationId xmlns:a16="http://schemas.microsoft.com/office/drawing/2014/main" id="{ECBEC52E-A62E-1B21-0DEE-5A4C96C64E8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80366" y="3558530"/>
            <a:ext cx="393700" cy="393700"/>
          </a:xfrm>
          <a:prstGeom prst="rect">
            <a:avLst/>
          </a:prstGeom>
        </p:spPr>
      </p:pic>
      <p:pic>
        <p:nvPicPr>
          <p:cNvPr id="23" name="Grafik 22">
            <a:extLst>
              <a:ext uri="{FF2B5EF4-FFF2-40B4-BE49-F238E27FC236}">
                <a16:creationId xmlns:a16="http://schemas.microsoft.com/office/drawing/2014/main" id="{22465BB3-669D-246B-B01C-457188C381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424" y="2819380"/>
            <a:ext cx="1872000" cy="1872000"/>
          </a:xfrm>
          <a:prstGeom prst="rect">
            <a:avLst/>
          </a:prstGeom>
        </p:spPr>
      </p:pic>
      <p:pic>
        <p:nvPicPr>
          <p:cNvPr id="24" name="Grafik 23">
            <a:extLst>
              <a:ext uri="{FF2B5EF4-FFF2-40B4-BE49-F238E27FC236}">
                <a16:creationId xmlns:a16="http://schemas.microsoft.com/office/drawing/2014/main" id="{8712D1AB-2176-068E-E6FB-C8C813F1AC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4141" y="2819380"/>
            <a:ext cx="1872000" cy="1872000"/>
          </a:xfrm>
          <a:prstGeom prst="rect">
            <a:avLst/>
          </a:prstGeom>
        </p:spPr>
      </p:pic>
      <p:pic>
        <p:nvPicPr>
          <p:cNvPr id="25" name="Grafik 24">
            <a:extLst>
              <a:ext uri="{FF2B5EF4-FFF2-40B4-BE49-F238E27FC236}">
                <a16:creationId xmlns:a16="http://schemas.microsoft.com/office/drawing/2014/main" id="{BEA3C3D2-B0A1-9B73-79F2-C84BEFE91F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28858" y="2819380"/>
            <a:ext cx="1872000" cy="1872000"/>
          </a:xfrm>
          <a:prstGeom prst="rect">
            <a:avLst/>
          </a:prstGeom>
        </p:spPr>
      </p:pic>
      <p:pic>
        <p:nvPicPr>
          <p:cNvPr id="26" name="Grafik 25">
            <a:extLst>
              <a:ext uri="{FF2B5EF4-FFF2-40B4-BE49-F238E27FC236}">
                <a16:creationId xmlns:a16="http://schemas.microsoft.com/office/drawing/2014/main" id="{B1D57AB9-F8BA-8DAF-A06C-CE65D1A8728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53575" y="2819380"/>
            <a:ext cx="1872000" cy="1872000"/>
          </a:xfrm>
          <a:prstGeom prst="rect">
            <a:avLst/>
          </a:prstGeom>
        </p:spPr>
      </p:pic>
      <p:sp>
        <p:nvSpPr>
          <p:cNvPr id="8" name="Textplatzhalter 4">
            <a:extLst>
              <a:ext uri="{FF2B5EF4-FFF2-40B4-BE49-F238E27FC236}">
                <a16:creationId xmlns:a16="http://schemas.microsoft.com/office/drawing/2014/main" id="{969FBE6C-C23E-294E-2E79-9266CD4C41DB}"/>
              </a:ext>
            </a:extLst>
          </p:cNvPr>
          <p:cNvSpPr txBox="1">
            <a:spLocks/>
          </p:cNvSpPr>
          <p:nvPr/>
        </p:nvSpPr>
        <p:spPr>
          <a:xfrm>
            <a:off x="479425" y="476250"/>
            <a:ext cx="7416800" cy="153888"/>
          </a:xfrm>
          <a:prstGeom prst="rect">
            <a:avLst/>
          </a:prstGeom>
          <a:noFill/>
        </p:spPr>
        <p:txBody>
          <a:bodyPr vert="horz"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7800" indent="-177800">
              <a:buFont typeface="+mj-lt"/>
              <a:buAutoNum type="arabicPeriod" startAt="5"/>
            </a:pPr>
            <a:r>
              <a:rPr lang="de-DE" sz="1000" spc="80" dirty="0">
                <a:latin typeface="Allianz Neo" panose="020B0504020203020204" pitchFamily="34" charset="0"/>
              </a:rPr>
              <a:t>Von Unternehmer zu Unternehmer</a:t>
            </a:r>
          </a:p>
        </p:txBody>
      </p:sp>
    </p:spTree>
    <p:extLst>
      <p:ext uri="{BB962C8B-B14F-4D97-AF65-F5344CB8AC3E}">
        <p14:creationId xmlns:p14="http://schemas.microsoft.com/office/powerpoint/2010/main" val="1879158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9">
            <a:extLst>
              <a:ext uri="{FF2B5EF4-FFF2-40B4-BE49-F238E27FC236}">
                <a16:creationId xmlns:a16="http://schemas.microsoft.com/office/drawing/2014/main" id="{5DA91C4D-D8FF-46FB-8996-9F6E23069A3E}"/>
              </a:ext>
            </a:extLst>
          </p:cNvPr>
          <p:cNvSpPr txBox="1">
            <a:spLocks noGrp="1"/>
          </p:cNvSpPr>
          <p:nvPr>
            <p:ph type="title" idx="4294967295"/>
          </p:nvPr>
        </p:nvSpPr>
        <p:spPr>
          <a:xfrm>
            <a:off x="499725" y="3308675"/>
            <a:ext cx="3580150" cy="8559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l" defTabSz="967710" rtl="0" eaLnBrk="1" fontAlgn="auto" latinLnBrk="0" hangingPunct="1">
              <a:lnSpc>
                <a:spcPts val="3800"/>
              </a:lnSpc>
              <a:spcBef>
                <a:spcPts val="0"/>
              </a:spcBef>
              <a:spcAft>
                <a:spcPts val="0"/>
              </a:spcAft>
              <a:buClrTx/>
              <a:buSzTx/>
              <a:buFont typeface="+mj-lt"/>
              <a:buNone/>
              <a:tabLst/>
              <a:defRPr/>
            </a:pPr>
            <a:r>
              <a:rPr kumimoji="0" lang="de-DE" sz="3800" b="0" i="0" u="none" strike="noStrike" kern="1200" cap="none" spc="0" normalizeH="0" baseline="0" dirty="0">
                <a:ln>
                  <a:noFill/>
                </a:ln>
                <a:solidFill>
                  <a:schemeClr val="tx1"/>
                </a:solidFill>
                <a:effectLst/>
                <a:uLnTx/>
                <a:uFillTx/>
                <a:latin typeface="+mn-lt"/>
                <a:ea typeface="+mn-ea"/>
                <a:cs typeface="+mn-cs"/>
              </a:rPr>
              <a:t>Vielen</a:t>
            </a:r>
            <a:r>
              <a:rPr kumimoji="0" lang="en-US" sz="3800" b="0" i="0" u="none" strike="noStrike" kern="1200" cap="none" spc="0" normalizeH="0" baseline="0" noProof="0" dirty="0">
                <a:ln>
                  <a:noFill/>
                </a:ln>
                <a:solidFill>
                  <a:schemeClr val="tx1"/>
                </a:solidFill>
                <a:effectLst/>
                <a:uLnTx/>
                <a:uFillTx/>
                <a:latin typeface="+mn-lt"/>
                <a:ea typeface="+mn-ea"/>
                <a:cs typeface="+mn-cs"/>
              </a:rPr>
              <a:t> Dank!</a:t>
            </a:r>
          </a:p>
        </p:txBody>
      </p:sp>
      <p:sp>
        <p:nvSpPr>
          <p:cNvPr id="2" name="Foliennummernplatzhalter 1">
            <a:extLst>
              <a:ext uri="{FF2B5EF4-FFF2-40B4-BE49-F238E27FC236}">
                <a16:creationId xmlns:a16="http://schemas.microsoft.com/office/drawing/2014/main" id="{23B507A8-3FE4-4E8E-9E16-FFDA4A24CC29}"/>
              </a:ext>
            </a:extLst>
          </p:cNvPr>
          <p:cNvSpPr>
            <a:spLocks noGrp="1"/>
          </p:cNvSpPr>
          <p:nvPr>
            <p:ph type="sldNum" sz="quarter" idx="11"/>
          </p:nvPr>
        </p:nvSpPr>
        <p:spPr>
          <a:xfrm>
            <a:off x="11443580" y="6372000"/>
            <a:ext cx="268995" cy="144000"/>
          </a:xfrm>
        </p:spPr>
        <p:txBody>
          <a:bodyPr/>
          <a:lstStyle/>
          <a:p>
            <a:fld id="{56C449F3-BD9D-48DC-BFF1-0F66671DA7C6}" type="slidenum">
              <a:rPr lang="en-US" smtClean="0"/>
              <a:pPr/>
              <a:t>38</a:t>
            </a:fld>
            <a:endParaRPr lang="en-US" dirty="0"/>
          </a:p>
        </p:txBody>
      </p:sp>
    </p:spTree>
    <p:extLst>
      <p:ext uri="{BB962C8B-B14F-4D97-AF65-F5344CB8AC3E}">
        <p14:creationId xmlns:p14="http://schemas.microsoft.com/office/powerpoint/2010/main" val="165058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47190E8B-8351-B005-AA33-58F1E0E2DE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1982" cy="6857990"/>
          </a:xfrm>
          <a:prstGeom prst="rect">
            <a:avLst/>
          </a:prstGeom>
        </p:spPr>
      </p:pic>
      <p:sp>
        <p:nvSpPr>
          <p:cNvPr id="7" name="Foliennummernplatzhalter 6">
            <a:extLst>
              <a:ext uri="{FF2B5EF4-FFF2-40B4-BE49-F238E27FC236}">
                <a16:creationId xmlns:a16="http://schemas.microsoft.com/office/drawing/2014/main" id="{DAC6EBC0-F5E0-457B-8494-D7EA76726BD2}"/>
              </a:ext>
            </a:extLst>
          </p:cNvPr>
          <p:cNvSpPr>
            <a:spLocks noGrp="1"/>
          </p:cNvSpPr>
          <p:nvPr>
            <p:ph type="sldNum" sz="quarter" idx="16"/>
          </p:nvPr>
        </p:nvSpPr>
        <p:spPr>
          <a:xfrm>
            <a:off x="11443580" y="6372000"/>
            <a:ext cx="268995" cy="144000"/>
          </a:xfrm>
        </p:spPr>
        <p:txBody>
          <a:bodyPr/>
          <a:lstStyle/>
          <a:p>
            <a:fld id="{0F96B16C-3F5F-44BC-AFCC-8CBCBD90898D}" type="slidenum">
              <a:rPr lang="en-US" smtClean="0">
                <a:latin typeface="Allianz Neo" panose="020B0504020203020204" pitchFamily="34" charset="0"/>
              </a:rPr>
              <a:pPr/>
              <a:t>4</a:t>
            </a:fld>
            <a:endParaRPr lang="en-US" dirty="0">
              <a:latin typeface="Allianz Neo" panose="020B0504020203020204" pitchFamily="34" charset="0"/>
            </a:endParaRPr>
          </a:p>
        </p:txBody>
      </p:sp>
      <p:pic>
        <p:nvPicPr>
          <p:cNvPr id="2" name="Grafik 1">
            <a:extLst>
              <a:ext uri="{FF2B5EF4-FFF2-40B4-BE49-F238E27FC236}">
                <a16:creationId xmlns:a16="http://schemas.microsoft.com/office/drawing/2014/main" id="{DD5A3B56-6336-2375-1B1F-4C7599DC71E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92000" y="504000"/>
            <a:ext cx="1017998" cy="252000"/>
          </a:xfrm>
          <a:prstGeom prst="rect">
            <a:avLst/>
          </a:prstGeom>
        </p:spPr>
      </p:pic>
      <p:sp>
        <p:nvSpPr>
          <p:cNvPr id="6" name="Textfeld 5">
            <a:extLst>
              <a:ext uri="{FF2B5EF4-FFF2-40B4-BE49-F238E27FC236}">
                <a16:creationId xmlns:a16="http://schemas.microsoft.com/office/drawing/2014/main" id="{287CCC13-2C7F-6E3B-2107-ACACDCA8A05B}"/>
              </a:ext>
            </a:extLst>
          </p:cNvPr>
          <p:cNvSpPr txBox="1"/>
          <p:nvPr/>
        </p:nvSpPr>
        <p:spPr>
          <a:xfrm>
            <a:off x="479425" y="1342054"/>
            <a:ext cx="8564174" cy="2769989"/>
          </a:xfrm>
          <a:prstGeom prst="rect">
            <a:avLst/>
          </a:prstGeom>
          <a:noFill/>
        </p:spPr>
        <p:txBody>
          <a:bodyPr wrap="square" lIns="0" tIns="0" rIns="0" bIns="0">
            <a:spAutoFit/>
          </a:bodyPr>
          <a:lstStyle/>
          <a:p>
            <a:pPr marL="898525" indent="-898525" algn="l">
              <a:lnSpc>
                <a:spcPts val="7200"/>
              </a:lnSpc>
              <a:buFont typeface="+mj-lt"/>
              <a:buAutoNum type="arabicPeriod"/>
            </a:pPr>
            <a:r>
              <a:rPr lang="de-DE" sz="6600" noProof="0" dirty="0">
                <a:latin typeface="Allianz Neo" panose="020B0504020203020204" pitchFamily="34" charset="0"/>
              </a:rPr>
              <a:t>MidCorp-Geschäft – </a:t>
            </a:r>
            <a:br>
              <a:rPr lang="de-DE" sz="6600" noProof="0" dirty="0">
                <a:latin typeface="Allianz Neo" panose="020B0504020203020204" pitchFamily="34" charset="0"/>
              </a:rPr>
            </a:br>
            <a:r>
              <a:rPr lang="de-DE" sz="6600" noProof="0" dirty="0">
                <a:latin typeface="Allianz Neo" panose="020B0504020203020204" pitchFamily="34" charset="0"/>
              </a:rPr>
              <a:t>meine Motivation, meine Vorteile</a:t>
            </a:r>
          </a:p>
        </p:txBody>
      </p:sp>
      <p:pic>
        <p:nvPicPr>
          <p:cNvPr id="4" name="Grafik 3">
            <a:extLst>
              <a:ext uri="{FF2B5EF4-FFF2-40B4-BE49-F238E27FC236}">
                <a16:creationId xmlns:a16="http://schemas.microsoft.com/office/drawing/2014/main" id="{0FD0D476-EA8B-D14F-8CEF-0D4C79FE92F3}"/>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r="13207" b="24240"/>
          <a:stretch/>
        </p:blipFill>
        <p:spPr>
          <a:xfrm>
            <a:off x="479425" y="3424334"/>
            <a:ext cx="11712575" cy="3433665"/>
          </a:xfrm>
          <a:prstGeom prst="rect">
            <a:avLst/>
          </a:prstGeom>
        </p:spPr>
      </p:pic>
    </p:spTree>
    <p:extLst>
      <p:ext uri="{BB962C8B-B14F-4D97-AF65-F5344CB8AC3E}">
        <p14:creationId xmlns:p14="http://schemas.microsoft.com/office/powerpoint/2010/main" val="31787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6FEF2535-1086-6B5F-9054-5E8F95A5E62A}"/>
              </a:ext>
            </a:extLst>
          </p:cNvPr>
          <p:cNvGrpSpPr/>
          <p:nvPr/>
        </p:nvGrpSpPr>
        <p:grpSpPr>
          <a:xfrm>
            <a:off x="1" y="1"/>
            <a:ext cx="12192000" cy="6857998"/>
            <a:chOff x="1" y="1"/>
            <a:chExt cx="12192000" cy="6857998"/>
          </a:xfrm>
        </p:grpSpPr>
        <p:pic>
          <p:nvPicPr>
            <p:cNvPr id="11" name="Bildplatzhalter 11">
              <a:extLst>
                <a:ext uri="{FF2B5EF4-FFF2-40B4-BE49-F238E27FC236}">
                  <a16:creationId xmlns:a16="http://schemas.microsoft.com/office/drawing/2014/main" id="{05D82593-6C9E-AD54-8930-FFB3729B90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12125" y="1"/>
              <a:ext cx="4078800" cy="5938435"/>
            </a:xfrm>
            <a:prstGeom prst="rect">
              <a:avLst/>
            </a:prstGeom>
            <a:solidFill>
              <a:schemeClr val="tx2">
                <a:lumMod val="90000"/>
              </a:schemeClr>
            </a:solidFill>
            <a:effectLst/>
          </p:spPr>
        </p:pic>
        <p:pic>
          <p:nvPicPr>
            <p:cNvPr id="25" name="Grafik 24">
              <a:extLst>
                <a:ext uri="{FF2B5EF4-FFF2-40B4-BE49-F238E27FC236}">
                  <a16:creationId xmlns:a16="http://schemas.microsoft.com/office/drawing/2014/main" id="{02114659-EE02-6907-62FF-D2BB83AEA3E4}"/>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5452" b="6887"/>
            <a:stretch/>
          </p:blipFill>
          <p:spPr>
            <a:xfrm>
              <a:off x="1" y="3549028"/>
              <a:ext cx="12192000" cy="3308971"/>
            </a:xfrm>
            <a:prstGeom prst="rect">
              <a:avLst/>
            </a:prstGeom>
          </p:spPr>
        </p:pic>
      </p:grpSp>
      <p:sp>
        <p:nvSpPr>
          <p:cNvPr id="9" name="Foliennummernplatzhalter 8">
            <a:extLst>
              <a:ext uri="{FF2B5EF4-FFF2-40B4-BE49-F238E27FC236}">
                <a16:creationId xmlns:a16="http://schemas.microsoft.com/office/drawing/2014/main" id="{DC842F5F-5A46-489C-AB4B-4CED5FBF0093}"/>
              </a:ext>
            </a:extLst>
          </p:cNvPr>
          <p:cNvSpPr>
            <a:spLocks noGrp="1"/>
          </p:cNvSpPr>
          <p:nvPr>
            <p:ph type="sldNum" sz="quarter" idx="11"/>
          </p:nvPr>
        </p:nvSpPr>
        <p:spPr>
          <a:xfrm>
            <a:off x="11443580" y="6372000"/>
            <a:ext cx="268995" cy="144000"/>
          </a:xfrm>
        </p:spPr>
        <p:txBody>
          <a:bodyPr/>
          <a:lstStyle/>
          <a:p>
            <a:fld id="{0F96B16C-3F5F-44BC-AFCC-8CBCBD90898D}" type="slidenum">
              <a:rPr lang="en-US" smtClean="0"/>
              <a:pPr/>
              <a:t>5</a:t>
            </a:fld>
            <a:endParaRPr lang="en-US" dirty="0"/>
          </a:p>
        </p:txBody>
      </p:sp>
      <p:sp>
        <p:nvSpPr>
          <p:cNvPr id="2" name="Textfeld 1">
            <a:extLst>
              <a:ext uri="{FF2B5EF4-FFF2-40B4-BE49-F238E27FC236}">
                <a16:creationId xmlns:a16="http://schemas.microsoft.com/office/drawing/2014/main" id="{65874C00-6F5B-7C96-C242-FF8606BE0C36}"/>
              </a:ext>
            </a:extLst>
          </p:cNvPr>
          <p:cNvSpPr txBox="1"/>
          <p:nvPr/>
        </p:nvSpPr>
        <p:spPr>
          <a:xfrm>
            <a:off x="479425" y="2273435"/>
            <a:ext cx="6488303" cy="1846659"/>
          </a:xfrm>
          <a:prstGeom prst="rect">
            <a:avLst/>
          </a:prstGeom>
          <a:noFill/>
        </p:spPr>
        <p:txBody>
          <a:bodyPr wrap="square" lIns="0" tIns="0" rIns="0" bIns="0" rtlCol="0" anchor="t" anchorCtr="0">
            <a:spAutoFit/>
          </a:bodyPr>
          <a:lstStyle/>
          <a:p>
            <a:pPr marL="182563" indent="-182563" algn="l">
              <a:buFont typeface="Arial" panose="020B0604020202020204" pitchFamily="34" charset="0"/>
              <a:buChar char="•"/>
            </a:pPr>
            <a:r>
              <a:rPr lang="de-DE" sz="2000" dirty="0"/>
              <a:t>Hohes Markt- und Vertriebspotenzial</a:t>
            </a:r>
            <a:endParaRPr lang="de-DE" sz="2000" dirty="0">
              <a:cs typeface="Arial"/>
            </a:endParaRPr>
          </a:p>
          <a:p>
            <a:pPr marL="182563" indent="-182563" algn="l">
              <a:buFont typeface="Arial" panose="020B0604020202020204" pitchFamily="34" charset="0"/>
              <a:buChar char="•"/>
            </a:pPr>
            <a:r>
              <a:rPr lang="de-DE" sz="2000" dirty="0"/>
              <a:t>Allianz – eine starke Marke und ein starker Partner</a:t>
            </a:r>
            <a:endParaRPr lang="de-DE" sz="2000" dirty="0">
              <a:cs typeface="Arial"/>
            </a:endParaRPr>
          </a:p>
          <a:p>
            <a:pPr marL="182563" indent="-182563" algn="l">
              <a:buFont typeface="Arial" panose="020B0604020202020204" pitchFamily="34" charset="0"/>
              <a:buChar char="•"/>
            </a:pPr>
            <a:r>
              <a:rPr lang="de-DE" sz="2000" dirty="0"/>
              <a:t>Top Produkte und finanzielle Stärke </a:t>
            </a:r>
            <a:endParaRPr lang="de-DE" sz="2000" dirty="0">
              <a:cs typeface="Arial"/>
            </a:endParaRPr>
          </a:p>
          <a:p>
            <a:pPr marL="182563" indent="-182563" algn="l">
              <a:buFont typeface="Arial" panose="020B0604020202020204" pitchFamily="34" charset="0"/>
              <a:buChar char="•"/>
            </a:pPr>
            <a:r>
              <a:rPr lang="de-DE" sz="2000" dirty="0"/>
              <a:t>Experten vor Ort, wenn es darauf ankommt – professionelles Underwriting, eigene Risiko-ingenieure, eigene Schadenregulierung</a:t>
            </a:r>
            <a:endParaRPr lang="de-DE" sz="2000" dirty="0">
              <a:cs typeface="Arial"/>
            </a:endParaRPr>
          </a:p>
        </p:txBody>
      </p:sp>
      <p:sp>
        <p:nvSpPr>
          <p:cNvPr id="5" name="Titel 5">
            <a:extLst>
              <a:ext uri="{FF2B5EF4-FFF2-40B4-BE49-F238E27FC236}">
                <a16:creationId xmlns:a16="http://schemas.microsoft.com/office/drawing/2014/main" id="{928D9CC7-7E12-9659-8667-62FC09F58F1B}"/>
              </a:ext>
            </a:extLst>
          </p:cNvPr>
          <p:cNvSpPr txBox="1">
            <a:spLocks/>
          </p:cNvSpPr>
          <p:nvPr/>
        </p:nvSpPr>
        <p:spPr>
          <a:xfrm>
            <a:off x="479427" y="873127"/>
            <a:ext cx="7423612" cy="935036"/>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chemeClr val="accent4"/>
                </a:solidFill>
              </a:rPr>
              <a:t>MidCorp Geschäft –</a:t>
            </a:r>
            <a:br>
              <a:rPr lang="de-DE" dirty="0">
                <a:solidFill>
                  <a:schemeClr val="accent4"/>
                </a:solidFill>
              </a:rPr>
            </a:br>
            <a:r>
              <a:rPr lang="de-DE" dirty="0"/>
              <a:t>meine Motivation, meine Vorteile</a:t>
            </a:r>
          </a:p>
        </p:txBody>
      </p:sp>
      <p:pic>
        <p:nvPicPr>
          <p:cNvPr id="7" name="Grafik 6">
            <a:extLst>
              <a:ext uri="{FF2B5EF4-FFF2-40B4-BE49-F238E27FC236}">
                <a16:creationId xmlns:a16="http://schemas.microsoft.com/office/drawing/2014/main" id="{A0C976A0-F286-D7FA-CDEB-AD9C4D58892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692000" y="504000"/>
            <a:ext cx="1017998" cy="252000"/>
          </a:xfrm>
          <a:prstGeom prst="rect">
            <a:avLst/>
          </a:prstGeom>
        </p:spPr>
      </p:pic>
      <p:sp>
        <p:nvSpPr>
          <p:cNvPr id="21" name="Textfeld 20">
            <a:extLst>
              <a:ext uri="{FF2B5EF4-FFF2-40B4-BE49-F238E27FC236}">
                <a16:creationId xmlns:a16="http://schemas.microsoft.com/office/drawing/2014/main" id="{F07444EE-EF68-B822-6A8E-2F271CF2CD08}"/>
              </a:ext>
            </a:extLst>
          </p:cNvPr>
          <p:cNvSpPr txBox="1"/>
          <p:nvPr/>
        </p:nvSpPr>
        <p:spPr>
          <a:xfrm>
            <a:off x="4584700" y="-419100"/>
            <a:ext cx="0" cy="0"/>
          </a:xfrm>
          <a:prstGeom prst="rect">
            <a:avLst/>
          </a:prstGeom>
          <a:noFill/>
        </p:spPr>
        <p:txBody>
          <a:bodyPr wrap="none" lIns="0" tIns="0" rIns="0" bIns="0" rtlCol="0" anchor="t" anchorCtr="0">
            <a:noAutofit/>
          </a:bodyPr>
          <a:lstStyle/>
          <a:p>
            <a:pPr algn="l"/>
            <a:endParaRPr lang="en-US" sz="1600" dirty="0">
              <a:solidFill>
                <a:schemeClr val="tx1"/>
              </a:solidFill>
            </a:endParaRPr>
          </a:p>
        </p:txBody>
      </p:sp>
      <p:sp>
        <p:nvSpPr>
          <p:cNvPr id="23" name="Textfeld 22">
            <a:extLst>
              <a:ext uri="{FF2B5EF4-FFF2-40B4-BE49-F238E27FC236}">
                <a16:creationId xmlns:a16="http://schemas.microsoft.com/office/drawing/2014/main" id="{ABBE7250-E56B-69D4-70CB-E232CFC459BD}"/>
              </a:ext>
            </a:extLst>
          </p:cNvPr>
          <p:cNvSpPr txBox="1"/>
          <p:nvPr/>
        </p:nvSpPr>
        <p:spPr>
          <a:xfrm>
            <a:off x="479425" y="5306474"/>
            <a:ext cx="5174243" cy="923330"/>
          </a:xfrm>
          <a:prstGeom prst="rect">
            <a:avLst/>
          </a:prstGeom>
          <a:noFill/>
        </p:spPr>
        <p:txBody>
          <a:bodyPr wrap="square" lIns="0" tIns="0" rIns="0" bIns="0" rtlCol="0" anchor="t" anchorCtr="0">
            <a:spAutoFit/>
          </a:bodyPr>
          <a:lstStyle/>
          <a:p>
            <a:pPr algn="l"/>
            <a:r>
              <a:rPr lang="en-US" sz="2000" dirty="0"/>
              <a:t>Nutzen Sie das MidCorp-Geschäft, um </a:t>
            </a:r>
            <a:r>
              <a:rPr lang="en-US" sz="2000" dirty="0">
                <a:solidFill>
                  <a:srgbClr val="13A0D3"/>
                </a:solidFill>
              </a:rPr>
              <a:t>langfristig</a:t>
            </a:r>
            <a:r>
              <a:rPr lang="en-US" sz="2000" dirty="0"/>
              <a:t> Ihren </a:t>
            </a:r>
            <a:r>
              <a:rPr lang="en-US" sz="2000" dirty="0">
                <a:solidFill>
                  <a:srgbClr val="13A0D3"/>
                </a:solidFill>
              </a:rPr>
              <a:t>Bestand und die Einnahmen </a:t>
            </a:r>
            <a:r>
              <a:rPr lang="en-US" sz="2000" dirty="0"/>
              <a:t>Ihres Maklerunternehmens zu steigern.</a:t>
            </a:r>
            <a:endParaRPr lang="en-US" sz="2000" dirty="0">
              <a:cs typeface="Arial"/>
            </a:endParaRPr>
          </a:p>
        </p:txBody>
      </p:sp>
      <p:sp>
        <p:nvSpPr>
          <p:cNvPr id="22" name="Textplatzhalter 4">
            <a:extLst>
              <a:ext uri="{FF2B5EF4-FFF2-40B4-BE49-F238E27FC236}">
                <a16:creationId xmlns:a16="http://schemas.microsoft.com/office/drawing/2014/main" id="{B1DA9607-FFD8-3074-76A4-5B41BF484FFF}"/>
              </a:ext>
            </a:extLst>
          </p:cNvPr>
          <p:cNvSpPr txBox="1">
            <a:spLocks/>
          </p:cNvSpPr>
          <p:nvPr/>
        </p:nvSpPr>
        <p:spPr>
          <a:xfrm>
            <a:off x="479425" y="476250"/>
            <a:ext cx="7416800" cy="153888"/>
          </a:xfrm>
          <a:prstGeom prst="rect">
            <a:avLst/>
          </a:prstGeom>
          <a:noFill/>
        </p:spPr>
        <p:txBody>
          <a:bodyPr vert="horz"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9388" indent="-179388">
              <a:buFont typeface="+mj-lt"/>
              <a:buAutoNum type="arabicPeriod"/>
            </a:pPr>
            <a:r>
              <a:rPr lang="de-DE" sz="1000" spc="80" dirty="0">
                <a:solidFill>
                  <a:schemeClr val="tx1"/>
                </a:solidFill>
              </a:rPr>
              <a:t>MidCorp Geschäft – meine Motivation, meine Vorteile</a:t>
            </a:r>
          </a:p>
        </p:txBody>
      </p:sp>
    </p:spTree>
    <p:extLst>
      <p:ext uri="{BB962C8B-B14F-4D97-AF65-F5344CB8AC3E}">
        <p14:creationId xmlns:p14="http://schemas.microsoft.com/office/powerpoint/2010/main" val="350785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D74C0324-A48C-65F8-3628-20DDD67C53D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Foliennummernplatzhalter 6">
            <a:extLst>
              <a:ext uri="{FF2B5EF4-FFF2-40B4-BE49-F238E27FC236}">
                <a16:creationId xmlns:a16="http://schemas.microsoft.com/office/drawing/2014/main" id="{DAC6EBC0-F5E0-457B-8494-D7EA76726BD2}"/>
              </a:ext>
            </a:extLst>
          </p:cNvPr>
          <p:cNvSpPr>
            <a:spLocks noGrp="1"/>
          </p:cNvSpPr>
          <p:nvPr>
            <p:ph type="sldNum" sz="quarter" idx="16"/>
          </p:nvPr>
        </p:nvSpPr>
        <p:spPr>
          <a:xfrm>
            <a:off x="11443580" y="6372000"/>
            <a:ext cx="268995" cy="144000"/>
          </a:xfrm>
        </p:spPr>
        <p:txBody>
          <a:bodyPr/>
          <a:lstStyle/>
          <a:p>
            <a:fld id="{0F96B16C-3F5F-44BC-AFCC-8CBCBD90898D}" type="slidenum">
              <a:rPr lang="en-US" smtClean="0"/>
              <a:pPr/>
              <a:t>6</a:t>
            </a:fld>
            <a:endParaRPr lang="en-US" dirty="0"/>
          </a:p>
        </p:txBody>
      </p:sp>
      <p:pic>
        <p:nvPicPr>
          <p:cNvPr id="2" name="Grafik 1">
            <a:extLst>
              <a:ext uri="{FF2B5EF4-FFF2-40B4-BE49-F238E27FC236}">
                <a16:creationId xmlns:a16="http://schemas.microsoft.com/office/drawing/2014/main" id="{DD5A3B56-6336-2375-1B1F-4C7599DC71E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92000" y="504000"/>
            <a:ext cx="1017998" cy="252000"/>
          </a:xfrm>
          <a:prstGeom prst="rect">
            <a:avLst/>
          </a:prstGeom>
        </p:spPr>
      </p:pic>
      <p:sp>
        <p:nvSpPr>
          <p:cNvPr id="6" name="Textfeld 5">
            <a:extLst>
              <a:ext uri="{FF2B5EF4-FFF2-40B4-BE49-F238E27FC236}">
                <a16:creationId xmlns:a16="http://schemas.microsoft.com/office/drawing/2014/main" id="{287CCC13-2C7F-6E3B-2107-ACACDCA8A05B}"/>
              </a:ext>
            </a:extLst>
          </p:cNvPr>
          <p:cNvSpPr txBox="1"/>
          <p:nvPr/>
        </p:nvSpPr>
        <p:spPr>
          <a:xfrm>
            <a:off x="479425" y="1342054"/>
            <a:ext cx="8426036" cy="3385542"/>
          </a:xfrm>
          <a:prstGeom prst="rect">
            <a:avLst/>
          </a:prstGeom>
          <a:noFill/>
        </p:spPr>
        <p:txBody>
          <a:bodyPr wrap="square" lIns="0" tIns="0" rIns="0" bIns="0">
            <a:spAutoFit/>
          </a:bodyPr>
          <a:lstStyle/>
          <a:p>
            <a:pPr marL="898525" indent="-898525" algn="l">
              <a:lnSpc>
                <a:spcPts val="6600"/>
              </a:lnSpc>
              <a:buFont typeface="+mj-lt"/>
              <a:buAutoNum type="arabicPeriod" startAt="2"/>
            </a:pPr>
            <a:r>
              <a:rPr lang="de-DE" sz="6600" noProof="0" dirty="0">
                <a:latin typeface="Allianz Neo" panose="020B0504020203020204" pitchFamily="34" charset="0"/>
              </a:rPr>
              <a:t>Risiken und Herausforderungen managen und Chancen nutzen</a:t>
            </a:r>
          </a:p>
        </p:txBody>
      </p:sp>
      <p:pic>
        <p:nvPicPr>
          <p:cNvPr id="3" name="Grafik 2">
            <a:extLst>
              <a:ext uri="{FF2B5EF4-FFF2-40B4-BE49-F238E27FC236}">
                <a16:creationId xmlns:a16="http://schemas.microsoft.com/office/drawing/2014/main" id="{670C43BE-65F9-7CA3-606C-F1B161C7310E}"/>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r="15561" b="33569"/>
          <a:stretch/>
        </p:blipFill>
        <p:spPr>
          <a:xfrm>
            <a:off x="5796177" y="908867"/>
            <a:ext cx="6390074" cy="5929007"/>
          </a:xfrm>
          <a:prstGeom prst="rect">
            <a:avLst/>
          </a:prstGeom>
        </p:spPr>
      </p:pic>
    </p:spTree>
    <p:extLst>
      <p:ext uri="{BB962C8B-B14F-4D97-AF65-F5344CB8AC3E}">
        <p14:creationId xmlns:p14="http://schemas.microsoft.com/office/powerpoint/2010/main" val="284746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771F186-F7EC-6D93-7C90-96559B0C3A5A}"/>
              </a:ext>
            </a:extLst>
          </p:cNvPr>
          <p:cNvSpPr>
            <a:spLocks/>
          </p:cNvSpPr>
          <p:nvPr/>
        </p:nvSpPr>
        <p:spPr>
          <a:xfrm>
            <a:off x="6648000" y="0"/>
            <a:ext cx="5544000" cy="6858000"/>
          </a:xfrm>
          <a:prstGeom prst="rect">
            <a:avLst/>
          </a:prstGeom>
          <a:solidFill>
            <a:srgbClr val="122B5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solidFill>
                  <a:schemeClr val="tx1"/>
                </a:solidFill>
                <a:latin typeface="Allianz Neo" panose="020B0504020203020204" pitchFamily="34" charset="0"/>
              </a:rPr>
              <a:pPr/>
              <a:t>7</a:t>
            </a:fld>
            <a:endParaRPr lang="de-DE" dirty="0">
              <a:solidFill>
                <a:schemeClr val="tx1"/>
              </a:solidFill>
              <a:latin typeface="Allianz Neo" panose="020B0504020203020204" pitchFamily="34" charset="0"/>
            </a:endParaRPr>
          </a:p>
        </p:txBody>
      </p:sp>
      <p:sp>
        <p:nvSpPr>
          <p:cNvPr id="2" name="Titel 5">
            <a:extLst>
              <a:ext uri="{FF2B5EF4-FFF2-40B4-BE49-F238E27FC236}">
                <a16:creationId xmlns:a16="http://schemas.microsoft.com/office/drawing/2014/main" id="{400AC3E1-6CE9-CCD9-9818-28EC04B18988}"/>
              </a:ext>
            </a:extLst>
          </p:cNvPr>
          <p:cNvSpPr txBox="1">
            <a:spLocks/>
          </p:cNvSpPr>
          <p:nvPr/>
        </p:nvSpPr>
        <p:spPr>
          <a:xfrm>
            <a:off x="479427" y="873126"/>
            <a:ext cx="5932948" cy="905500"/>
          </a:xfrm>
          <a:prstGeom prst="rect">
            <a:avLst/>
          </a:prstGeom>
        </p:spPr>
        <p:txBody>
          <a:bodyPr vert="horz" lIns="0" tIns="0" rIns="0" bIns="0" rtlCol="0" anchor="t" anchorCtr="0">
            <a:noAutofit/>
          </a:bodyPr>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rgbClr val="13A0D3"/>
                </a:solidFill>
                <a:latin typeface="Allianz Neo" panose="020B0504020203020204" pitchFamily="34" charset="0"/>
              </a:rPr>
              <a:t>Risiken managen. </a:t>
            </a:r>
            <a:br>
              <a:rPr lang="de-DE" dirty="0">
                <a:solidFill>
                  <a:srgbClr val="13A0D3"/>
                </a:solidFill>
                <a:latin typeface="Allianz Neo" panose="020B0504020203020204" pitchFamily="34" charset="0"/>
              </a:rPr>
            </a:br>
            <a:r>
              <a:rPr lang="de-DE" dirty="0">
                <a:latin typeface="Allianz Neo" panose="020B0504020203020204" pitchFamily="34" charset="0"/>
              </a:rPr>
              <a:t>Chancen ergreifen.</a:t>
            </a:r>
          </a:p>
        </p:txBody>
      </p:sp>
      <p:sp>
        <p:nvSpPr>
          <p:cNvPr id="3" name="Inhaltsplatzhalter 6">
            <a:extLst>
              <a:ext uri="{FF2B5EF4-FFF2-40B4-BE49-F238E27FC236}">
                <a16:creationId xmlns:a16="http://schemas.microsoft.com/office/drawing/2014/main" id="{721F7801-249E-828D-9260-A0ACDE9BB228}"/>
              </a:ext>
            </a:extLst>
          </p:cNvPr>
          <p:cNvSpPr txBox="1">
            <a:spLocks/>
          </p:cNvSpPr>
          <p:nvPr/>
        </p:nvSpPr>
        <p:spPr>
          <a:xfrm>
            <a:off x="479426" y="2353532"/>
            <a:ext cx="5724523" cy="344709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600" dirty="0">
                <a:latin typeface="Allianz Neo" panose="020B0504020203020204" pitchFamily="34" charset="0"/>
              </a:rPr>
              <a:t>Risiken für den Betrieb gleichzeitig mit ihren Abhängigkeiten aktiv zu managen ist eine der größten Herausforderungen von Unternehmen. </a:t>
            </a:r>
          </a:p>
          <a:p>
            <a:endParaRPr lang="de-DE" sz="1600" dirty="0">
              <a:latin typeface="Allianz Neo" panose="020B0504020203020204" pitchFamily="34" charset="0"/>
            </a:endParaRPr>
          </a:p>
          <a:p>
            <a:r>
              <a:rPr lang="de-DE" sz="1600" dirty="0">
                <a:latin typeface="Allianz Neo" panose="020B0504020203020204" pitchFamily="34" charset="0"/>
              </a:rPr>
              <a:t>Seit Jahren steigen in Deutschland die Anforderungen an das Management. Eine falsche Entscheidung reicht aus, um Schäden in Millionenhöhe zu verursachen. Für diese Fehlentscheidung können sie unbeschränkt mit ihrem gesamten privaten Vermögen haften.</a:t>
            </a:r>
          </a:p>
          <a:p>
            <a:endParaRPr lang="de-DE" sz="1600" dirty="0">
              <a:latin typeface="Allianz Neo" panose="020B0504020203020204" pitchFamily="34" charset="0"/>
            </a:endParaRPr>
          </a:p>
          <a:p>
            <a:r>
              <a:rPr lang="de-DE" sz="1600" dirty="0">
                <a:latin typeface="Allianz Neo"/>
              </a:rPr>
              <a:t>Die Allianz erkennt die Risikogegebenheiten unserer Kunden und minimiert sie durch den Einsatz von professionellen Underwritern, Risikoingenieuren und im Falle eines Schadenfalles durch professionelles Schadenmanagement.</a:t>
            </a:r>
            <a:endParaRPr lang="de-DE" sz="1600" dirty="0">
              <a:latin typeface="Allianz Neo" panose="020B0504020203020204" pitchFamily="34" charset="0"/>
            </a:endParaRPr>
          </a:p>
        </p:txBody>
      </p:sp>
      <p:pic>
        <p:nvPicPr>
          <p:cNvPr id="5" name="Grafik 4">
            <a:extLst>
              <a:ext uri="{FF2B5EF4-FFF2-40B4-BE49-F238E27FC236}">
                <a16:creationId xmlns:a16="http://schemas.microsoft.com/office/drawing/2014/main" id="{A1D461A2-8ED3-D4F0-B17F-920481B0781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92000" y="504000"/>
            <a:ext cx="1017998" cy="252000"/>
          </a:xfrm>
          <a:prstGeom prst="rect">
            <a:avLst/>
          </a:prstGeom>
        </p:spPr>
      </p:pic>
      <p:grpSp>
        <p:nvGrpSpPr>
          <p:cNvPr id="14" name="Gruppieren 13">
            <a:extLst>
              <a:ext uri="{FF2B5EF4-FFF2-40B4-BE49-F238E27FC236}">
                <a16:creationId xmlns:a16="http://schemas.microsoft.com/office/drawing/2014/main" id="{D2C972C9-4032-EAB5-6434-162A764571C8}"/>
              </a:ext>
            </a:extLst>
          </p:cNvPr>
          <p:cNvGrpSpPr/>
          <p:nvPr/>
        </p:nvGrpSpPr>
        <p:grpSpPr>
          <a:xfrm>
            <a:off x="6945244" y="1761863"/>
            <a:ext cx="4992640" cy="4031068"/>
            <a:chOff x="6945244" y="1799533"/>
            <a:chExt cx="4992640" cy="4031068"/>
          </a:xfrm>
        </p:grpSpPr>
        <p:sp>
          <p:nvSpPr>
            <p:cNvPr id="6" name="Inhaltsplatzhalter 6">
              <a:extLst>
                <a:ext uri="{FF2B5EF4-FFF2-40B4-BE49-F238E27FC236}">
                  <a16:creationId xmlns:a16="http://schemas.microsoft.com/office/drawing/2014/main" id="{25EF21E6-5675-3110-D70E-F3605054E308}"/>
                </a:ext>
              </a:extLst>
            </p:cNvPr>
            <p:cNvSpPr txBox="1">
              <a:spLocks/>
            </p:cNvSpPr>
            <p:nvPr/>
          </p:nvSpPr>
          <p:spPr>
            <a:xfrm>
              <a:off x="6945244" y="2674838"/>
              <a:ext cx="1330411" cy="433553"/>
            </a:xfrm>
            <a:prstGeom prst="rect">
              <a:avLst/>
            </a:prstGeom>
          </p:spPr>
          <p:txBody>
            <a:bodyPr vert="horz" wrap="square" lIns="0" tIns="108000" rIns="0" bIns="10800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ctr"/>
              <a:r>
                <a:rPr lang="de-DE" sz="1400" dirty="0">
                  <a:solidFill>
                    <a:schemeClr val="tx1"/>
                  </a:solidFill>
                  <a:latin typeface="Allianz Neo" panose="020B0504020203020204" pitchFamily="34" charset="0"/>
                </a:rPr>
                <a:t>Lagerhaltung</a:t>
              </a:r>
            </a:p>
          </p:txBody>
        </p:sp>
        <p:sp>
          <p:nvSpPr>
            <p:cNvPr id="7" name="Inhaltsplatzhalter 6">
              <a:extLst>
                <a:ext uri="{FF2B5EF4-FFF2-40B4-BE49-F238E27FC236}">
                  <a16:creationId xmlns:a16="http://schemas.microsoft.com/office/drawing/2014/main" id="{6182E512-2307-17BA-DF88-542A369A2236}"/>
                </a:ext>
              </a:extLst>
            </p:cNvPr>
            <p:cNvSpPr txBox="1">
              <a:spLocks/>
            </p:cNvSpPr>
            <p:nvPr/>
          </p:nvSpPr>
          <p:spPr>
            <a:xfrm>
              <a:off x="7899370" y="5397048"/>
              <a:ext cx="1330411" cy="433553"/>
            </a:xfrm>
            <a:prstGeom prst="rect">
              <a:avLst/>
            </a:prstGeom>
          </p:spPr>
          <p:txBody>
            <a:bodyPr vert="horz" wrap="square" lIns="0" tIns="108000" rIns="0" bIns="10800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ctr"/>
              <a:r>
                <a:rPr lang="de-DE" sz="1400" dirty="0">
                  <a:solidFill>
                    <a:schemeClr val="tx1"/>
                  </a:solidFill>
                  <a:latin typeface="Allianz Neo" panose="020B0504020203020204" pitchFamily="34" charset="0"/>
                </a:rPr>
                <a:t>Lieferengpässe</a:t>
              </a:r>
            </a:p>
          </p:txBody>
        </p:sp>
        <p:sp>
          <p:nvSpPr>
            <p:cNvPr id="8" name="Inhaltsplatzhalter 6">
              <a:extLst>
                <a:ext uri="{FF2B5EF4-FFF2-40B4-BE49-F238E27FC236}">
                  <a16:creationId xmlns:a16="http://schemas.microsoft.com/office/drawing/2014/main" id="{D274F6F0-587A-340A-FB3F-45754AB18F8B}"/>
                </a:ext>
              </a:extLst>
            </p:cNvPr>
            <p:cNvSpPr txBox="1">
              <a:spLocks/>
            </p:cNvSpPr>
            <p:nvPr/>
          </p:nvSpPr>
          <p:spPr>
            <a:xfrm>
              <a:off x="9718318" y="5397048"/>
              <a:ext cx="1330411" cy="433553"/>
            </a:xfrm>
            <a:prstGeom prst="rect">
              <a:avLst/>
            </a:prstGeom>
          </p:spPr>
          <p:txBody>
            <a:bodyPr vert="horz" wrap="square" lIns="0" tIns="108000" rIns="0" bIns="10800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ctr"/>
              <a:r>
                <a:rPr lang="de-DE" sz="1400" dirty="0">
                  <a:solidFill>
                    <a:schemeClr val="tx1"/>
                  </a:solidFill>
                  <a:latin typeface="Allianz Neo" panose="020B0504020203020204" pitchFamily="34" charset="0"/>
                </a:rPr>
                <a:t>Nachhaltigkeit</a:t>
              </a:r>
            </a:p>
          </p:txBody>
        </p:sp>
        <p:sp>
          <p:nvSpPr>
            <p:cNvPr id="9" name="Inhaltsplatzhalter 6">
              <a:extLst>
                <a:ext uri="{FF2B5EF4-FFF2-40B4-BE49-F238E27FC236}">
                  <a16:creationId xmlns:a16="http://schemas.microsoft.com/office/drawing/2014/main" id="{20CA4C0E-5FB6-3C3E-C17B-9E5959521D07}"/>
                </a:ext>
              </a:extLst>
            </p:cNvPr>
            <p:cNvSpPr txBox="1">
              <a:spLocks/>
            </p:cNvSpPr>
            <p:nvPr/>
          </p:nvSpPr>
          <p:spPr>
            <a:xfrm>
              <a:off x="10607473" y="2674838"/>
              <a:ext cx="1330411" cy="433553"/>
            </a:xfrm>
            <a:prstGeom prst="rect">
              <a:avLst/>
            </a:prstGeom>
          </p:spPr>
          <p:txBody>
            <a:bodyPr vert="horz" wrap="square" lIns="0" tIns="108000" rIns="0" bIns="10800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ctr"/>
              <a:r>
                <a:rPr lang="de-DE" sz="1400" dirty="0">
                  <a:solidFill>
                    <a:schemeClr val="tx1"/>
                  </a:solidFill>
                  <a:latin typeface="Allianz Neo" panose="020B0504020203020204" pitchFamily="34" charset="0"/>
                </a:rPr>
                <a:t>Energiekosten</a:t>
              </a:r>
            </a:p>
          </p:txBody>
        </p:sp>
        <p:sp>
          <p:nvSpPr>
            <p:cNvPr id="10" name="Inhaltsplatzhalter 6">
              <a:extLst>
                <a:ext uri="{FF2B5EF4-FFF2-40B4-BE49-F238E27FC236}">
                  <a16:creationId xmlns:a16="http://schemas.microsoft.com/office/drawing/2014/main" id="{2EC6C789-0FF2-B12E-6DE5-809BA54A7E33}"/>
                </a:ext>
              </a:extLst>
            </p:cNvPr>
            <p:cNvSpPr txBox="1">
              <a:spLocks/>
            </p:cNvSpPr>
            <p:nvPr/>
          </p:nvSpPr>
          <p:spPr>
            <a:xfrm>
              <a:off x="8541426" y="1799533"/>
              <a:ext cx="1757148" cy="276999"/>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ctr"/>
              <a:r>
                <a:rPr lang="de-DE" sz="1800" b="1" dirty="0">
                  <a:solidFill>
                    <a:schemeClr val="tx1"/>
                  </a:solidFill>
                  <a:latin typeface="Allianz Neo" panose="020B0504020203020204" pitchFamily="34" charset="0"/>
                </a:rPr>
                <a:t>Digitalisierung</a:t>
              </a:r>
            </a:p>
          </p:txBody>
        </p:sp>
        <p:pic>
          <p:nvPicPr>
            <p:cNvPr id="15" name="Grafik 14">
              <a:extLst>
                <a:ext uri="{FF2B5EF4-FFF2-40B4-BE49-F238E27FC236}">
                  <a16:creationId xmlns:a16="http://schemas.microsoft.com/office/drawing/2014/main" id="{46323440-CD5F-E7AB-2A0F-C6BB3DEF9F8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87878" y="2250908"/>
              <a:ext cx="4524697" cy="3065118"/>
            </a:xfrm>
            <a:prstGeom prst="rect">
              <a:avLst/>
            </a:prstGeom>
          </p:spPr>
        </p:pic>
      </p:grpSp>
      <p:sp>
        <p:nvSpPr>
          <p:cNvPr id="11" name="Textplatzhalter 4">
            <a:extLst>
              <a:ext uri="{FF2B5EF4-FFF2-40B4-BE49-F238E27FC236}">
                <a16:creationId xmlns:a16="http://schemas.microsoft.com/office/drawing/2014/main" id="{FA8A689F-A166-AA68-C6A7-3394E799F96A}"/>
              </a:ext>
            </a:extLst>
          </p:cNvPr>
          <p:cNvSpPr txBox="1">
            <a:spLocks/>
          </p:cNvSpPr>
          <p:nvPr/>
        </p:nvSpPr>
        <p:spPr>
          <a:xfrm>
            <a:off x="479425" y="476249"/>
            <a:ext cx="7217739"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9388" indent="-179388">
              <a:buFont typeface="+mj-lt"/>
              <a:buAutoNum type="arabicPeriod" startAt="2"/>
            </a:pPr>
            <a:r>
              <a:rPr lang="de-DE" sz="1000" spc="80" dirty="0">
                <a:latin typeface="Allianz Neo" panose="020B0504020203020204" pitchFamily="34" charset="0"/>
              </a:rPr>
              <a:t>Risiken und Herausforderungen managen und Chancen nutzen</a:t>
            </a:r>
          </a:p>
        </p:txBody>
      </p:sp>
    </p:spTree>
    <p:extLst>
      <p:ext uri="{BB962C8B-B14F-4D97-AF65-F5344CB8AC3E}">
        <p14:creationId xmlns:p14="http://schemas.microsoft.com/office/powerpoint/2010/main" val="248830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latin typeface="Allianz Neo" panose="020B0504020203020204" pitchFamily="34" charset="0"/>
              </a:rPr>
              <a:pPr/>
              <a:t>8</a:t>
            </a:fld>
            <a:endParaRPr lang="de-DE" dirty="0">
              <a:latin typeface="Allianz Neo" panose="020B0504020203020204" pitchFamily="34" charset="0"/>
            </a:endParaRPr>
          </a:p>
        </p:txBody>
      </p:sp>
      <p:sp>
        <p:nvSpPr>
          <p:cNvPr id="2" name="Fußzeilenplatzhalter 1">
            <a:extLst>
              <a:ext uri="{FF2B5EF4-FFF2-40B4-BE49-F238E27FC236}">
                <a16:creationId xmlns:a16="http://schemas.microsoft.com/office/drawing/2014/main" id="{A23A7680-B118-4CAF-8A46-BBA9A8AD6339}"/>
              </a:ext>
            </a:extLst>
          </p:cNvPr>
          <p:cNvSpPr>
            <a:spLocks noGrp="1"/>
          </p:cNvSpPr>
          <p:nvPr>
            <p:ph type="ftr" sz="quarter" idx="12"/>
          </p:nvPr>
        </p:nvSpPr>
        <p:spPr>
          <a:xfrm>
            <a:off x="479426" y="6165850"/>
            <a:ext cx="5208856" cy="311150"/>
          </a:xfrm>
        </p:spPr>
        <p:txBody>
          <a:bodyPr/>
          <a:lstStyle/>
          <a:p>
            <a:r>
              <a:rPr lang="de-DE" dirty="0">
                <a:latin typeface="Allianz Neo" panose="020B0504020203020204" pitchFamily="34" charset="0"/>
              </a:rPr>
              <a:t>Quelle: 16.01.2024 Allianz Commercial News &amp; Insights</a:t>
            </a:r>
          </a:p>
          <a:p>
            <a:r>
              <a:rPr lang="de-DE" dirty="0">
                <a:latin typeface="Allianz Neo" panose="020B0504020203020204" pitchFamily="34" charset="0"/>
              </a:rPr>
              <a:t>Die Zahlen geben an, wie oft ein Risiko als Prozentsatz aller Antworten für das jeweilige Land ausgewählt wurde. Die Zahlen addieren sich nicht zu 100%, da bis zu drei Risiken ausgewählt werden konnten.</a:t>
            </a:r>
          </a:p>
        </p:txBody>
      </p:sp>
      <p:sp>
        <p:nvSpPr>
          <p:cNvPr id="9" name="Inhaltsplatzhalter 6">
            <a:extLst>
              <a:ext uri="{FF2B5EF4-FFF2-40B4-BE49-F238E27FC236}">
                <a16:creationId xmlns:a16="http://schemas.microsoft.com/office/drawing/2014/main" id="{74E963A4-638E-8C31-774E-775A3A1BEC34}"/>
              </a:ext>
            </a:extLst>
          </p:cNvPr>
          <p:cNvSpPr txBox="1">
            <a:spLocks/>
          </p:cNvSpPr>
          <p:nvPr/>
        </p:nvSpPr>
        <p:spPr>
          <a:xfrm>
            <a:off x="479424" y="3552244"/>
            <a:ext cx="3601509"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Mangel an qualifizierten Arbeitskräften</a:t>
            </a:r>
          </a:p>
        </p:txBody>
      </p:sp>
      <p:sp>
        <p:nvSpPr>
          <p:cNvPr id="10" name="Inhaltsplatzhalter 6">
            <a:extLst>
              <a:ext uri="{FF2B5EF4-FFF2-40B4-BE49-F238E27FC236}">
                <a16:creationId xmlns:a16="http://schemas.microsoft.com/office/drawing/2014/main" id="{59CB172A-CA0E-CAD3-B82A-6D89456B3ECC}"/>
              </a:ext>
            </a:extLst>
          </p:cNvPr>
          <p:cNvSpPr txBox="1">
            <a:spLocks/>
          </p:cNvSpPr>
          <p:nvPr/>
        </p:nvSpPr>
        <p:spPr>
          <a:xfrm>
            <a:off x="479424" y="3893918"/>
            <a:ext cx="3601509"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Naturkatastrophen</a:t>
            </a:r>
          </a:p>
        </p:txBody>
      </p:sp>
      <p:sp>
        <p:nvSpPr>
          <p:cNvPr id="11" name="Inhaltsplatzhalter 6">
            <a:extLst>
              <a:ext uri="{FF2B5EF4-FFF2-40B4-BE49-F238E27FC236}">
                <a16:creationId xmlns:a16="http://schemas.microsoft.com/office/drawing/2014/main" id="{C5155FA9-ED53-FCCC-3EAE-5D6B2E21AC0E}"/>
              </a:ext>
            </a:extLst>
          </p:cNvPr>
          <p:cNvSpPr txBox="1">
            <a:spLocks/>
          </p:cNvSpPr>
          <p:nvPr/>
        </p:nvSpPr>
        <p:spPr>
          <a:xfrm>
            <a:off x="479424" y="4235592"/>
            <a:ext cx="3601509"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Klimawandel</a:t>
            </a:r>
          </a:p>
        </p:txBody>
      </p:sp>
      <p:sp>
        <p:nvSpPr>
          <p:cNvPr id="12" name="Inhaltsplatzhalter 6">
            <a:extLst>
              <a:ext uri="{FF2B5EF4-FFF2-40B4-BE49-F238E27FC236}">
                <a16:creationId xmlns:a16="http://schemas.microsoft.com/office/drawing/2014/main" id="{CBC104D0-A92A-DA24-AC5D-1A55E8454B4F}"/>
              </a:ext>
            </a:extLst>
          </p:cNvPr>
          <p:cNvSpPr txBox="1">
            <a:spLocks/>
          </p:cNvSpPr>
          <p:nvPr/>
        </p:nvSpPr>
        <p:spPr>
          <a:xfrm>
            <a:off x="479424" y="4577266"/>
            <a:ext cx="3601509"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Energiekrise</a:t>
            </a:r>
          </a:p>
        </p:txBody>
      </p:sp>
      <p:sp>
        <p:nvSpPr>
          <p:cNvPr id="13" name="Inhaltsplatzhalter 6">
            <a:extLst>
              <a:ext uri="{FF2B5EF4-FFF2-40B4-BE49-F238E27FC236}">
                <a16:creationId xmlns:a16="http://schemas.microsoft.com/office/drawing/2014/main" id="{43CC1EDD-16F5-98BA-0926-6C4EB8DB58D0}"/>
              </a:ext>
            </a:extLst>
          </p:cNvPr>
          <p:cNvSpPr txBox="1">
            <a:spLocks/>
          </p:cNvSpPr>
          <p:nvPr/>
        </p:nvSpPr>
        <p:spPr>
          <a:xfrm>
            <a:off x="479424" y="4918940"/>
            <a:ext cx="3601509"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Feuer, Explosion</a:t>
            </a:r>
          </a:p>
        </p:txBody>
      </p:sp>
      <p:sp>
        <p:nvSpPr>
          <p:cNvPr id="14" name="Inhaltsplatzhalter 6">
            <a:extLst>
              <a:ext uri="{FF2B5EF4-FFF2-40B4-BE49-F238E27FC236}">
                <a16:creationId xmlns:a16="http://schemas.microsoft.com/office/drawing/2014/main" id="{72D965FD-6EBC-D649-E20C-CEA2157B2B2A}"/>
              </a:ext>
            </a:extLst>
          </p:cNvPr>
          <p:cNvSpPr txBox="1">
            <a:spLocks/>
          </p:cNvSpPr>
          <p:nvPr/>
        </p:nvSpPr>
        <p:spPr>
          <a:xfrm>
            <a:off x="479424" y="5260614"/>
            <a:ext cx="3601509"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Politische Risiken und Gewalt</a:t>
            </a:r>
          </a:p>
        </p:txBody>
      </p:sp>
      <p:sp>
        <p:nvSpPr>
          <p:cNvPr id="15" name="Inhaltsplatzhalter 6">
            <a:extLst>
              <a:ext uri="{FF2B5EF4-FFF2-40B4-BE49-F238E27FC236}">
                <a16:creationId xmlns:a16="http://schemas.microsoft.com/office/drawing/2014/main" id="{C6A9F951-BA66-21F6-3327-461C226499DB}"/>
              </a:ext>
            </a:extLst>
          </p:cNvPr>
          <p:cNvSpPr txBox="1">
            <a:spLocks/>
          </p:cNvSpPr>
          <p:nvPr/>
        </p:nvSpPr>
        <p:spPr>
          <a:xfrm>
            <a:off x="479424" y="5602290"/>
            <a:ext cx="3601509"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dirty="0">
                <a:latin typeface="Allianz Neo" panose="020B0504020203020204" pitchFamily="34" charset="0"/>
              </a:rPr>
              <a:t>Makroökonomische Entwicklungen</a:t>
            </a:r>
          </a:p>
        </p:txBody>
      </p:sp>
      <p:sp>
        <p:nvSpPr>
          <p:cNvPr id="26" name="Rechteck 25">
            <a:extLst>
              <a:ext uri="{FF2B5EF4-FFF2-40B4-BE49-F238E27FC236}">
                <a16:creationId xmlns:a16="http://schemas.microsoft.com/office/drawing/2014/main" id="{0EF37013-2718-DF2F-8CB5-19B783E682F3}"/>
              </a:ext>
            </a:extLst>
          </p:cNvPr>
          <p:cNvSpPr/>
          <p:nvPr/>
        </p:nvSpPr>
        <p:spPr>
          <a:xfrm>
            <a:off x="5010067" y="3586011"/>
            <a:ext cx="3043274" cy="144000"/>
          </a:xfrm>
          <a:prstGeom prst="rect">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25" name="Rechteck 24">
            <a:extLst>
              <a:ext uri="{FF2B5EF4-FFF2-40B4-BE49-F238E27FC236}">
                <a16:creationId xmlns:a16="http://schemas.microsoft.com/office/drawing/2014/main" id="{744134B4-4D25-BB14-C003-127032EE0759}"/>
              </a:ext>
            </a:extLst>
          </p:cNvPr>
          <p:cNvSpPr/>
          <p:nvPr/>
        </p:nvSpPr>
        <p:spPr>
          <a:xfrm>
            <a:off x="5010067" y="3928012"/>
            <a:ext cx="3043274" cy="144000"/>
          </a:xfrm>
          <a:prstGeom prst="rect">
            <a:avLst/>
          </a:prstGeom>
          <a:solidFill>
            <a:srgbClr val="B5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24" name="Rechteck 23">
            <a:extLst>
              <a:ext uri="{FF2B5EF4-FFF2-40B4-BE49-F238E27FC236}">
                <a16:creationId xmlns:a16="http://schemas.microsoft.com/office/drawing/2014/main" id="{FB187CE0-0B09-09DB-D07F-8DB88AD16E98}"/>
              </a:ext>
            </a:extLst>
          </p:cNvPr>
          <p:cNvSpPr/>
          <p:nvPr/>
        </p:nvSpPr>
        <p:spPr>
          <a:xfrm>
            <a:off x="5010067" y="4270013"/>
            <a:ext cx="2955175" cy="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23" name="Rechteck 22">
            <a:extLst>
              <a:ext uri="{FF2B5EF4-FFF2-40B4-BE49-F238E27FC236}">
                <a16:creationId xmlns:a16="http://schemas.microsoft.com/office/drawing/2014/main" id="{03986C9C-18BC-E234-43F5-DD4DE96F94E1}"/>
              </a:ext>
            </a:extLst>
          </p:cNvPr>
          <p:cNvSpPr/>
          <p:nvPr/>
        </p:nvSpPr>
        <p:spPr>
          <a:xfrm>
            <a:off x="5010068" y="4612014"/>
            <a:ext cx="2592090" cy="144000"/>
          </a:xfrm>
          <a:prstGeom prst="rect">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22" name="Rechteck 21">
            <a:extLst>
              <a:ext uri="{FF2B5EF4-FFF2-40B4-BE49-F238E27FC236}">
                <a16:creationId xmlns:a16="http://schemas.microsoft.com/office/drawing/2014/main" id="{4ABB553A-633B-6AC1-2195-7F3CFC08359E}"/>
              </a:ext>
            </a:extLst>
          </p:cNvPr>
          <p:cNvSpPr/>
          <p:nvPr/>
        </p:nvSpPr>
        <p:spPr>
          <a:xfrm>
            <a:off x="5010068" y="4954015"/>
            <a:ext cx="2441696" cy="144000"/>
          </a:xfrm>
          <a:prstGeom prst="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21" name="Rechteck 20">
            <a:extLst>
              <a:ext uri="{FF2B5EF4-FFF2-40B4-BE49-F238E27FC236}">
                <a16:creationId xmlns:a16="http://schemas.microsoft.com/office/drawing/2014/main" id="{30FDE5F3-5ADB-CEDF-D30A-6FD44A8FF0FC}"/>
              </a:ext>
            </a:extLst>
          </p:cNvPr>
          <p:cNvSpPr/>
          <p:nvPr/>
        </p:nvSpPr>
        <p:spPr>
          <a:xfrm>
            <a:off x="5010068" y="5296016"/>
            <a:ext cx="2441696" cy="144000"/>
          </a:xfrm>
          <a:prstGeom prst="rect">
            <a:avLst/>
          </a:prstGeom>
          <a:solidFill>
            <a:srgbClr val="009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20" name="Rechteck 19">
            <a:extLst>
              <a:ext uri="{FF2B5EF4-FFF2-40B4-BE49-F238E27FC236}">
                <a16:creationId xmlns:a16="http://schemas.microsoft.com/office/drawing/2014/main" id="{BF6EB7D2-D2C0-B8DA-D8C3-75329A830378}"/>
              </a:ext>
            </a:extLst>
          </p:cNvPr>
          <p:cNvSpPr/>
          <p:nvPr/>
        </p:nvSpPr>
        <p:spPr>
          <a:xfrm>
            <a:off x="5010068" y="5638012"/>
            <a:ext cx="2282455" cy="144000"/>
          </a:xfrm>
          <a:prstGeom prst="rect">
            <a:avLst/>
          </a:prstGeom>
          <a:solidFill>
            <a:srgbClr val="5FC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llianz Neo" panose="020B0504020203020204" pitchFamily="34" charset="0"/>
            </a:endParaRPr>
          </a:p>
        </p:txBody>
      </p:sp>
      <p:sp>
        <p:nvSpPr>
          <p:cNvPr id="30" name="Inhaltsplatzhalter 6">
            <a:extLst>
              <a:ext uri="{FF2B5EF4-FFF2-40B4-BE49-F238E27FC236}">
                <a16:creationId xmlns:a16="http://schemas.microsoft.com/office/drawing/2014/main" id="{80C8A725-F71D-CD50-2493-4960EDED1CD4}"/>
              </a:ext>
            </a:extLst>
          </p:cNvPr>
          <p:cNvSpPr txBox="1">
            <a:spLocks/>
          </p:cNvSpPr>
          <p:nvPr/>
        </p:nvSpPr>
        <p:spPr>
          <a:xfrm>
            <a:off x="4275932" y="3552244"/>
            <a:ext cx="504000"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400" dirty="0">
                <a:latin typeface="Allianz Neo" panose="020B0504020203020204" pitchFamily="34" charset="0"/>
              </a:rPr>
              <a:t>20%</a:t>
            </a:r>
          </a:p>
        </p:txBody>
      </p:sp>
      <p:sp>
        <p:nvSpPr>
          <p:cNvPr id="31" name="Inhaltsplatzhalter 6">
            <a:extLst>
              <a:ext uri="{FF2B5EF4-FFF2-40B4-BE49-F238E27FC236}">
                <a16:creationId xmlns:a16="http://schemas.microsoft.com/office/drawing/2014/main" id="{66CD8EFF-7CB8-D350-FFD9-F1809A75BE35}"/>
              </a:ext>
            </a:extLst>
          </p:cNvPr>
          <p:cNvSpPr txBox="1">
            <a:spLocks/>
          </p:cNvSpPr>
          <p:nvPr/>
        </p:nvSpPr>
        <p:spPr>
          <a:xfrm>
            <a:off x="4275932" y="3893918"/>
            <a:ext cx="504000"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400" dirty="0">
                <a:latin typeface="Allianz Neo" panose="020B0504020203020204" pitchFamily="34" charset="0"/>
              </a:rPr>
              <a:t>20%</a:t>
            </a:r>
          </a:p>
        </p:txBody>
      </p:sp>
      <p:sp>
        <p:nvSpPr>
          <p:cNvPr id="32" name="Inhaltsplatzhalter 6">
            <a:extLst>
              <a:ext uri="{FF2B5EF4-FFF2-40B4-BE49-F238E27FC236}">
                <a16:creationId xmlns:a16="http://schemas.microsoft.com/office/drawing/2014/main" id="{DCEA2625-76BD-2A81-5FFB-77D1CB801412}"/>
              </a:ext>
            </a:extLst>
          </p:cNvPr>
          <p:cNvSpPr txBox="1">
            <a:spLocks/>
          </p:cNvSpPr>
          <p:nvPr/>
        </p:nvSpPr>
        <p:spPr>
          <a:xfrm>
            <a:off x="4275932" y="4235592"/>
            <a:ext cx="504000"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400" dirty="0">
                <a:latin typeface="Allianz Neo" panose="020B0504020203020204" pitchFamily="34" charset="0"/>
              </a:rPr>
              <a:t>19%</a:t>
            </a:r>
          </a:p>
        </p:txBody>
      </p:sp>
      <p:sp>
        <p:nvSpPr>
          <p:cNvPr id="33" name="Inhaltsplatzhalter 6">
            <a:extLst>
              <a:ext uri="{FF2B5EF4-FFF2-40B4-BE49-F238E27FC236}">
                <a16:creationId xmlns:a16="http://schemas.microsoft.com/office/drawing/2014/main" id="{5F75D457-9741-5B21-663A-1A1C4D5290C1}"/>
              </a:ext>
            </a:extLst>
          </p:cNvPr>
          <p:cNvSpPr txBox="1">
            <a:spLocks/>
          </p:cNvSpPr>
          <p:nvPr/>
        </p:nvSpPr>
        <p:spPr>
          <a:xfrm>
            <a:off x="4275932" y="4577266"/>
            <a:ext cx="504000"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400" dirty="0">
                <a:latin typeface="Allianz Neo" panose="020B0504020203020204" pitchFamily="34" charset="0"/>
              </a:rPr>
              <a:t>17%</a:t>
            </a:r>
          </a:p>
        </p:txBody>
      </p:sp>
      <p:sp>
        <p:nvSpPr>
          <p:cNvPr id="34" name="Inhaltsplatzhalter 6">
            <a:extLst>
              <a:ext uri="{FF2B5EF4-FFF2-40B4-BE49-F238E27FC236}">
                <a16:creationId xmlns:a16="http://schemas.microsoft.com/office/drawing/2014/main" id="{E36F8E2A-C2F0-CD03-94BC-10A38D765C61}"/>
              </a:ext>
            </a:extLst>
          </p:cNvPr>
          <p:cNvSpPr txBox="1">
            <a:spLocks/>
          </p:cNvSpPr>
          <p:nvPr/>
        </p:nvSpPr>
        <p:spPr>
          <a:xfrm>
            <a:off x="4275932" y="4918940"/>
            <a:ext cx="504000"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400" dirty="0">
                <a:latin typeface="Allianz Neo" panose="020B0504020203020204" pitchFamily="34" charset="0"/>
              </a:rPr>
              <a:t>16%</a:t>
            </a:r>
          </a:p>
        </p:txBody>
      </p:sp>
      <p:sp>
        <p:nvSpPr>
          <p:cNvPr id="35" name="Inhaltsplatzhalter 6">
            <a:extLst>
              <a:ext uri="{FF2B5EF4-FFF2-40B4-BE49-F238E27FC236}">
                <a16:creationId xmlns:a16="http://schemas.microsoft.com/office/drawing/2014/main" id="{81E48E92-77CE-D2BD-2D15-658C7D0AB8B2}"/>
              </a:ext>
            </a:extLst>
          </p:cNvPr>
          <p:cNvSpPr txBox="1">
            <a:spLocks/>
          </p:cNvSpPr>
          <p:nvPr/>
        </p:nvSpPr>
        <p:spPr>
          <a:xfrm>
            <a:off x="4275932" y="5260614"/>
            <a:ext cx="504000"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400" dirty="0">
                <a:latin typeface="Allianz Neo" panose="020B0504020203020204" pitchFamily="34" charset="0"/>
              </a:rPr>
              <a:t>16%</a:t>
            </a:r>
          </a:p>
        </p:txBody>
      </p:sp>
      <p:sp>
        <p:nvSpPr>
          <p:cNvPr id="36" name="Inhaltsplatzhalter 6">
            <a:extLst>
              <a:ext uri="{FF2B5EF4-FFF2-40B4-BE49-F238E27FC236}">
                <a16:creationId xmlns:a16="http://schemas.microsoft.com/office/drawing/2014/main" id="{F44AF174-65B5-835F-7D33-5485CE0FFFF3}"/>
              </a:ext>
            </a:extLst>
          </p:cNvPr>
          <p:cNvSpPr txBox="1">
            <a:spLocks/>
          </p:cNvSpPr>
          <p:nvPr/>
        </p:nvSpPr>
        <p:spPr>
          <a:xfrm>
            <a:off x="4275932" y="5602290"/>
            <a:ext cx="504000"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400" dirty="0">
                <a:latin typeface="Allianz Neo" panose="020B0504020203020204" pitchFamily="34" charset="0"/>
              </a:rPr>
              <a:t>15%</a:t>
            </a:r>
          </a:p>
        </p:txBody>
      </p:sp>
      <p:cxnSp>
        <p:nvCxnSpPr>
          <p:cNvPr id="40" name="Gerade Verbindung 39">
            <a:extLst>
              <a:ext uri="{FF2B5EF4-FFF2-40B4-BE49-F238E27FC236}">
                <a16:creationId xmlns:a16="http://schemas.microsoft.com/office/drawing/2014/main" id="{7D2F9A35-F7AD-AF98-B484-57819726A91E}"/>
              </a:ext>
            </a:extLst>
          </p:cNvPr>
          <p:cNvCxnSpPr>
            <a:cxnSpLocks/>
          </p:cNvCxnSpPr>
          <p:nvPr/>
        </p:nvCxnSpPr>
        <p:spPr>
          <a:xfrm>
            <a:off x="479424" y="3399985"/>
            <a:ext cx="112331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platzhalter 4">
            <a:extLst>
              <a:ext uri="{FF2B5EF4-FFF2-40B4-BE49-F238E27FC236}">
                <a16:creationId xmlns:a16="http://schemas.microsoft.com/office/drawing/2014/main" id="{C4A61BBE-5FB5-7FFF-0BD4-D8F0CA3B24BE}"/>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9388" indent="-179388">
              <a:buFont typeface="+mj-lt"/>
              <a:buAutoNum type="arabicPeriod" startAt="2"/>
            </a:pPr>
            <a:r>
              <a:rPr lang="de-DE" sz="1000" spc="80" dirty="0">
                <a:latin typeface="Allianz Neo" panose="020B0504020203020204" pitchFamily="34" charset="0"/>
              </a:rPr>
              <a:t>Risiken und Herausforderungen managen und Chancen nutzen</a:t>
            </a:r>
          </a:p>
        </p:txBody>
      </p:sp>
      <p:sp>
        <p:nvSpPr>
          <p:cNvPr id="49" name="Titel 5">
            <a:extLst>
              <a:ext uri="{FF2B5EF4-FFF2-40B4-BE49-F238E27FC236}">
                <a16:creationId xmlns:a16="http://schemas.microsoft.com/office/drawing/2014/main" id="{7C8E1E57-FB9D-4E39-0198-7539F8EDEADB}"/>
              </a:ext>
            </a:extLst>
          </p:cNvPr>
          <p:cNvSpPr>
            <a:spLocks noGrp="1"/>
          </p:cNvSpPr>
          <p:nvPr>
            <p:ph type="title"/>
          </p:nvPr>
        </p:nvSpPr>
        <p:spPr>
          <a:xfrm>
            <a:off x="479424" y="905314"/>
            <a:ext cx="9324974" cy="887067"/>
          </a:xfrm>
        </p:spPr>
        <p:txBody>
          <a:bodyPr/>
          <a:lstStyle/>
          <a:p>
            <a:r>
              <a:rPr lang="de-DE" dirty="0">
                <a:latin typeface="Allianz Neo" panose="020B0504020203020204" pitchFamily="34" charset="0"/>
              </a:rPr>
              <a:t>Allianz Risikobarometer </a:t>
            </a:r>
            <a:r>
              <a:rPr lang="de-DE" dirty="0">
                <a:solidFill>
                  <a:schemeClr val="accent4"/>
                </a:solidFill>
                <a:latin typeface="Allianz Neo" panose="020B0504020203020204" pitchFamily="34" charset="0"/>
              </a:rPr>
              <a:t>2024</a:t>
            </a:r>
          </a:p>
        </p:txBody>
      </p:sp>
      <p:sp>
        <p:nvSpPr>
          <p:cNvPr id="54" name="Inhaltsplatzhalter 6">
            <a:extLst>
              <a:ext uri="{FF2B5EF4-FFF2-40B4-BE49-F238E27FC236}">
                <a16:creationId xmlns:a16="http://schemas.microsoft.com/office/drawing/2014/main" id="{EEAA9E7A-8C1A-E7AE-EB02-E7F88EECAC6C}"/>
              </a:ext>
            </a:extLst>
          </p:cNvPr>
          <p:cNvSpPr>
            <a:spLocks noGrp="1"/>
          </p:cNvSpPr>
          <p:nvPr>
            <p:ph idx="1"/>
          </p:nvPr>
        </p:nvSpPr>
        <p:spPr>
          <a:xfrm>
            <a:off x="479424" y="1813188"/>
            <a:ext cx="11233151" cy="307777"/>
          </a:xfrm>
        </p:spPr>
        <p:txBody>
          <a:bodyPr>
            <a:spAutoFit/>
          </a:bodyPr>
          <a:lstStyle/>
          <a:p>
            <a:r>
              <a:rPr lang="de-DE" b="1" dirty="0">
                <a:latin typeface="Allianz Neo" panose="020B0504020203020204" pitchFamily="34" charset="0"/>
              </a:rPr>
              <a:t>Top 10 Geschäftsrisiken in Deutschland 2024</a:t>
            </a:r>
          </a:p>
        </p:txBody>
      </p:sp>
      <p:sp>
        <p:nvSpPr>
          <p:cNvPr id="55" name="Inhaltsplatzhalter 6">
            <a:extLst>
              <a:ext uri="{FF2B5EF4-FFF2-40B4-BE49-F238E27FC236}">
                <a16:creationId xmlns:a16="http://schemas.microsoft.com/office/drawing/2014/main" id="{198EDAA3-8A08-BBE8-C37F-418EFB685606}"/>
              </a:ext>
            </a:extLst>
          </p:cNvPr>
          <p:cNvSpPr txBox="1">
            <a:spLocks/>
          </p:cNvSpPr>
          <p:nvPr/>
        </p:nvSpPr>
        <p:spPr>
          <a:xfrm>
            <a:off x="479424" y="2396880"/>
            <a:ext cx="3601509"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solidFill>
                  <a:srgbClr val="13A0D3"/>
                </a:solidFill>
                <a:latin typeface="Allianz Neo" panose="020B0504020203020204" pitchFamily="34" charset="0"/>
              </a:rPr>
              <a:t>Cyber-Vorfälle</a:t>
            </a:r>
          </a:p>
        </p:txBody>
      </p:sp>
      <p:sp>
        <p:nvSpPr>
          <p:cNvPr id="56" name="Inhaltsplatzhalter 6">
            <a:extLst>
              <a:ext uri="{FF2B5EF4-FFF2-40B4-BE49-F238E27FC236}">
                <a16:creationId xmlns:a16="http://schemas.microsoft.com/office/drawing/2014/main" id="{CC001D2F-03E4-F2A5-6B42-0AD8E45A9AED}"/>
              </a:ext>
            </a:extLst>
          </p:cNvPr>
          <p:cNvSpPr txBox="1">
            <a:spLocks/>
          </p:cNvSpPr>
          <p:nvPr/>
        </p:nvSpPr>
        <p:spPr>
          <a:xfrm>
            <a:off x="479424" y="2714581"/>
            <a:ext cx="3601509"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solidFill>
                  <a:srgbClr val="13A0D3"/>
                </a:solidFill>
                <a:latin typeface="Allianz Neo" panose="020B0504020203020204" pitchFamily="34" charset="0"/>
              </a:rPr>
              <a:t>Betriebsunterbrechung</a:t>
            </a:r>
          </a:p>
        </p:txBody>
      </p:sp>
      <p:sp>
        <p:nvSpPr>
          <p:cNvPr id="57" name="Inhaltsplatzhalter 6">
            <a:extLst>
              <a:ext uri="{FF2B5EF4-FFF2-40B4-BE49-F238E27FC236}">
                <a16:creationId xmlns:a16="http://schemas.microsoft.com/office/drawing/2014/main" id="{67A90EFF-BBF0-33BE-21CD-05B6748CE5EF}"/>
              </a:ext>
            </a:extLst>
          </p:cNvPr>
          <p:cNvSpPr txBox="1">
            <a:spLocks/>
          </p:cNvSpPr>
          <p:nvPr/>
        </p:nvSpPr>
        <p:spPr>
          <a:xfrm>
            <a:off x="479424" y="3032282"/>
            <a:ext cx="3784351"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solidFill>
                  <a:srgbClr val="13A0D3"/>
                </a:solidFill>
                <a:latin typeface="Allianz Neo" panose="020B0504020203020204" pitchFamily="34" charset="0"/>
              </a:rPr>
              <a:t>Änderungen von Gesetzen und Vorschriften</a:t>
            </a:r>
          </a:p>
        </p:txBody>
      </p:sp>
      <p:sp>
        <p:nvSpPr>
          <p:cNvPr id="58" name="Rechteck 57">
            <a:extLst>
              <a:ext uri="{FF2B5EF4-FFF2-40B4-BE49-F238E27FC236}">
                <a16:creationId xmlns:a16="http://schemas.microsoft.com/office/drawing/2014/main" id="{017D23C3-10AD-02A3-1B0F-2922B1F11F3A}"/>
              </a:ext>
            </a:extLst>
          </p:cNvPr>
          <p:cNvSpPr/>
          <p:nvPr/>
        </p:nvSpPr>
        <p:spPr>
          <a:xfrm>
            <a:off x="5010067" y="2426393"/>
            <a:ext cx="6714666"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llianz Neo" panose="020B0504020203020204" pitchFamily="34" charset="0"/>
            </a:endParaRPr>
          </a:p>
        </p:txBody>
      </p:sp>
      <p:sp>
        <p:nvSpPr>
          <p:cNvPr id="59" name="Rechteck 58">
            <a:extLst>
              <a:ext uri="{FF2B5EF4-FFF2-40B4-BE49-F238E27FC236}">
                <a16:creationId xmlns:a16="http://schemas.microsoft.com/office/drawing/2014/main" id="{0B6A34F8-5C1A-A34D-EBDB-9310770CB32F}"/>
              </a:ext>
            </a:extLst>
          </p:cNvPr>
          <p:cNvSpPr/>
          <p:nvPr/>
        </p:nvSpPr>
        <p:spPr>
          <a:xfrm>
            <a:off x="5010067" y="2748276"/>
            <a:ext cx="5687463" cy="144000"/>
          </a:xfrm>
          <a:prstGeom prst="rect">
            <a:avLst/>
          </a:prstGeom>
          <a:solidFill>
            <a:srgbClr val="007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llianz Neo" panose="020B0504020203020204" pitchFamily="34" charset="0"/>
            </a:endParaRPr>
          </a:p>
        </p:txBody>
      </p:sp>
      <p:sp>
        <p:nvSpPr>
          <p:cNvPr id="60" name="Rechteck 59">
            <a:extLst>
              <a:ext uri="{FF2B5EF4-FFF2-40B4-BE49-F238E27FC236}">
                <a16:creationId xmlns:a16="http://schemas.microsoft.com/office/drawing/2014/main" id="{FEF3D184-4407-B02E-1F19-5B884034C8CF}"/>
              </a:ext>
            </a:extLst>
          </p:cNvPr>
          <p:cNvSpPr/>
          <p:nvPr/>
        </p:nvSpPr>
        <p:spPr>
          <a:xfrm>
            <a:off x="5010068" y="3070159"/>
            <a:ext cx="3494458" cy="144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llianz Neo" panose="020B0504020203020204" pitchFamily="34" charset="0"/>
            </a:endParaRPr>
          </a:p>
        </p:txBody>
      </p:sp>
      <p:sp>
        <p:nvSpPr>
          <p:cNvPr id="61" name="Inhaltsplatzhalter 6">
            <a:extLst>
              <a:ext uri="{FF2B5EF4-FFF2-40B4-BE49-F238E27FC236}">
                <a16:creationId xmlns:a16="http://schemas.microsoft.com/office/drawing/2014/main" id="{1638ADA4-6DBC-8CFE-6E3C-DE60CECEABAC}"/>
              </a:ext>
            </a:extLst>
          </p:cNvPr>
          <p:cNvSpPr txBox="1">
            <a:spLocks/>
          </p:cNvSpPr>
          <p:nvPr/>
        </p:nvSpPr>
        <p:spPr>
          <a:xfrm>
            <a:off x="4275932" y="2396880"/>
            <a:ext cx="504000"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400" b="1" dirty="0">
                <a:solidFill>
                  <a:srgbClr val="13A0D3"/>
                </a:solidFill>
                <a:latin typeface="Allianz Neo" panose="020B0504020203020204" pitchFamily="34" charset="0"/>
              </a:rPr>
              <a:t>44%</a:t>
            </a:r>
          </a:p>
        </p:txBody>
      </p:sp>
      <p:sp>
        <p:nvSpPr>
          <p:cNvPr id="62" name="Inhaltsplatzhalter 6">
            <a:extLst>
              <a:ext uri="{FF2B5EF4-FFF2-40B4-BE49-F238E27FC236}">
                <a16:creationId xmlns:a16="http://schemas.microsoft.com/office/drawing/2014/main" id="{BE92B747-3F91-C0F7-53B2-689305DF38E4}"/>
              </a:ext>
            </a:extLst>
          </p:cNvPr>
          <p:cNvSpPr txBox="1">
            <a:spLocks/>
          </p:cNvSpPr>
          <p:nvPr/>
        </p:nvSpPr>
        <p:spPr>
          <a:xfrm>
            <a:off x="4275932" y="2714581"/>
            <a:ext cx="504000"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400" b="1" dirty="0">
                <a:solidFill>
                  <a:srgbClr val="13A0D3"/>
                </a:solidFill>
                <a:latin typeface="Allianz Neo" panose="020B0504020203020204" pitchFamily="34" charset="0"/>
              </a:rPr>
              <a:t>37%</a:t>
            </a:r>
          </a:p>
        </p:txBody>
      </p:sp>
      <p:sp>
        <p:nvSpPr>
          <p:cNvPr id="63" name="Inhaltsplatzhalter 6">
            <a:extLst>
              <a:ext uri="{FF2B5EF4-FFF2-40B4-BE49-F238E27FC236}">
                <a16:creationId xmlns:a16="http://schemas.microsoft.com/office/drawing/2014/main" id="{98D431B7-FE21-612B-6FB2-8125238A3BCC}"/>
              </a:ext>
            </a:extLst>
          </p:cNvPr>
          <p:cNvSpPr txBox="1">
            <a:spLocks/>
          </p:cNvSpPr>
          <p:nvPr/>
        </p:nvSpPr>
        <p:spPr>
          <a:xfrm>
            <a:off x="4275932" y="3032282"/>
            <a:ext cx="504000"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r"/>
            <a:r>
              <a:rPr lang="de-DE" sz="1400" b="1" dirty="0">
                <a:solidFill>
                  <a:srgbClr val="13A0D3"/>
                </a:solidFill>
                <a:latin typeface="Allianz Neo" panose="020B0504020203020204" pitchFamily="34" charset="0"/>
              </a:rPr>
              <a:t>23%</a:t>
            </a:r>
          </a:p>
        </p:txBody>
      </p:sp>
      <p:grpSp>
        <p:nvGrpSpPr>
          <p:cNvPr id="16" name="Gruppieren 15">
            <a:extLst>
              <a:ext uri="{FF2B5EF4-FFF2-40B4-BE49-F238E27FC236}">
                <a16:creationId xmlns:a16="http://schemas.microsoft.com/office/drawing/2014/main" id="{719BBC7A-EE50-3678-5C4E-B615580CF95A}"/>
              </a:ext>
            </a:extLst>
          </p:cNvPr>
          <p:cNvGrpSpPr/>
          <p:nvPr/>
        </p:nvGrpSpPr>
        <p:grpSpPr>
          <a:xfrm>
            <a:off x="9196175" y="3603741"/>
            <a:ext cx="2516400" cy="2598705"/>
            <a:chOff x="9148256" y="3603741"/>
            <a:chExt cx="2516400" cy="2598705"/>
          </a:xfrm>
        </p:grpSpPr>
        <p:sp>
          <p:nvSpPr>
            <p:cNvPr id="42" name="Inhaltsplatzhalter 6">
              <a:extLst>
                <a:ext uri="{FF2B5EF4-FFF2-40B4-BE49-F238E27FC236}">
                  <a16:creationId xmlns:a16="http://schemas.microsoft.com/office/drawing/2014/main" id="{0426EA2E-38A7-E52E-CEDE-DD22500795CC}"/>
                </a:ext>
              </a:extLst>
            </p:cNvPr>
            <p:cNvSpPr txBox="1">
              <a:spLocks/>
            </p:cNvSpPr>
            <p:nvPr/>
          </p:nvSpPr>
          <p:spPr>
            <a:xfrm>
              <a:off x="9148256" y="5894669"/>
              <a:ext cx="1785024" cy="307777"/>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000" dirty="0">
                  <a:latin typeface="Allianz Neo" panose="020B0504020203020204" pitchFamily="34" charset="0"/>
                </a:rPr>
                <a:t>Hohes Risiko durch </a:t>
              </a:r>
              <a:br>
                <a:rPr lang="de-DE" sz="1000" dirty="0">
                  <a:latin typeface="Allianz Neo" panose="020B0504020203020204" pitchFamily="34" charset="0"/>
                </a:rPr>
              </a:br>
              <a:r>
                <a:rPr lang="de-DE" sz="1000" dirty="0">
                  <a:latin typeface="Allianz Neo" panose="020B0504020203020204" pitchFamily="34" charset="0"/>
                </a:rPr>
                <a:t>Cyber-Vorfälle</a:t>
              </a:r>
            </a:p>
          </p:txBody>
        </p:sp>
        <p:pic>
          <p:nvPicPr>
            <p:cNvPr id="8" name="Grafik 7">
              <a:extLst>
                <a:ext uri="{FF2B5EF4-FFF2-40B4-BE49-F238E27FC236}">
                  <a16:creationId xmlns:a16="http://schemas.microsoft.com/office/drawing/2014/main" id="{D66B928A-C99E-FE24-F4BE-7207548281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8256" y="3603741"/>
              <a:ext cx="2516400" cy="2160545"/>
            </a:xfrm>
            <a:prstGeom prst="rect">
              <a:avLst/>
            </a:prstGeom>
          </p:spPr>
        </p:pic>
      </p:grpSp>
    </p:spTree>
    <p:extLst>
      <p:ext uri="{BB962C8B-B14F-4D97-AF65-F5344CB8AC3E}">
        <p14:creationId xmlns:p14="http://schemas.microsoft.com/office/powerpoint/2010/main" val="124082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DB0A49CB-9A04-FB4E-3783-F2B5CB8D2984}"/>
              </a:ext>
            </a:extLst>
          </p:cNvPr>
          <p:cNvGraphicFramePr>
            <a:graphicFrameLocks noGrp="1"/>
          </p:cNvGraphicFramePr>
          <p:nvPr>
            <p:extLst>
              <p:ext uri="{D42A27DB-BD31-4B8C-83A1-F6EECF244321}">
                <p14:modId xmlns:p14="http://schemas.microsoft.com/office/powerpoint/2010/main" val="3940672955"/>
              </p:ext>
            </p:extLst>
          </p:nvPr>
        </p:nvGraphicFramePr>
        <p:xfrm>
          <a:off x="479426" y="1808163"/>
          <a:ext cx="11364974" cy="4216800"/>
        </p:xfrm>
        <a:graphic>
          <a:graphicData uri="http://schemas.openxmlformats.org/drawingml/2006/table">
            <a:tbl>
              <a:tblPr firstRow="1" bandRow="1">
                <a:tableStyleId>{5C22544A-7EE6-4342-B048-85BDC9FD1C3A}</a:tableStyleId>
              </a:tblPr>
              <a:tblGrid>
                <a:gridCol w="2161044">
                  <a:extLst>
                    <a:ext uri="{9D8B030D-6E8A-4147-A177-3AD203B41FA5}">
                      <a16:colId xmlns:a16="http://schemas.microsoft.com/office/drawing/2014/main" val="661563815"/>
                    </a:ext>
                  </a:extLst>
                </a:gridCol>
                <a:gridCol w="133400">
                  <a:extLst>
                    <a:ext uri="{9D8B030D-6E8A-4147-A177-3AD203B41FA5}">
                      <a16:colId xmlns:a16="http://schemas.microsoft.com/office/drawing/2014/main" val="3940828099"/>
                    </a:ext>
                  </a:extLst>
                </a:gridCol>
                <a:gridCol w="2161044">
                  <a:extLst>
                    <a:ext uri="{9D8B030D-6E8A-4147-A177-3AD203B41FA5}">
                      <a16:colId xmlns:a16="http://schemas.microsoft.com/office/drawing/2014/main" val="293106673"/>
                    </a:ext>
                  </a:extLst>
                </a:gridCol>
                <a:gridCol w="133400">
                  <a:extLst>
                    <a:ext uri="{9D8B030D-6E8A-4147-A177-3AD203B41FA5}">
                      <a16:colId xmlns:a16="http://schemas.microsoft.com/office/drawing/2014/main" val="3116965035"/>
                    </a:ext>
                  </a:extLst>
                </a:gridCol>
                <a:gridCol w="2161044">
                  <a:extLst>
                    <a:ext uri="{9D8B030D-6E8A-4147-A177-3AD203B41FA5}">
                      <a16:colId xmlns:a16="http://schemas.microsoft.com/office/drawing/2014/main" val="1914542620"/>
                    </a:ext>
                  </a:extLst>
                </a:gridCol>
                <a:gridCol w="133400">
                  <a:extLst>
                    <a:ext uri="{9D8B030D-6E8A-4147-A177-3AD203B41FA5}">
                      <a16:colId xmlns:a16="http://schemas.microsoft.com/office/drawing/2014/main" val="3584086896"/>
                    </a:ext>
                  </a:extLst>
                </a:gridCol>
                <a:gridCol w="2187198">
                  <a:extLst>
                    <a:ext uri="{9D8B030D-6E8A-4147-A177-3AD203B41FA5}">
                      <a16:colId xmlns:a16="http://schemas.microsoft.com/office/drawing/2014/main" val="3621612156"/>
                    </a:ext>
                  </a:extLst>
                </a:gridCol>
                <a:gridCol w="133400">
                  <a:extLst>
                    <a:ext uri="{9D8B030D-6E8A-4147-A177-3AD203B41FA5}">
                      <a16:colId xmlns:a16="http://schemas.microsoft.com/office/drawing/2014/main" val="1511848781"/>
                    </a:ext>
                  </a:extLst>
                </a:gridCol>
                <a:gridCol w="2161044">
                  <a:extLst>
                    <a:ext uri="{9D8B030D-6E8A-4147-A177-3AD203B41FA5}">
                      <a16:colId xmlns:a16="http://schemas.microsoft.com/office/drawing/2014/main" val="2281629724"/>
                    </a:ext>
                  </a:extLst>
                </a:gridCol>
              </a:tblGrid>
              <a:tr h="720000">
                <a:tc>
                  <a:txBody>
                    <a:bodyPr/>
                    <a:lstStyle/>
                    <a:p>
                      <a:endParaRPr lang="de-DE" sz="3800" b="0" dirty="0">
                        <a:solidFill>
                          <a:schemeClr val="bg1"/>
                        </a:solidFill>
                        <a:latin typeface="Allianz Neo" panose="020B0504020203020204" pitchFamily="34" charset="0"/>
                      </a:endParaRPr>
                    </a:p>
                  </a:txBody>
                  <a:tcPr marL="0" marR="72000" marT="0" marB="72000">
                    <a:lnB w="12700" cap="flat" cmpd="sng" algn="ctr">
                      <a:solidFill>
                        <a:schemeClr val="bg1"/>
                      </a:solid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0" marB="72000">
                    <a:lnB w="12700" cap="flat" cmpd="sng" algn="ctr">
                      <a:solidFill>
                        <a:schemeClr val="tx1"/>
                      </a:solidFill>
                      <a:prstDash val="solid"/>
                      <a:round/>
                      <a:headEnd type="none" w="med" len="med"/>
                      <a:tailEnd type="none" w="med" len="med"/>
                    </a:lnB>
                    <a:noFill/>
                  </a:tcPr>
                </a:tc>
                <a:tc>
                  <a:txBody>
                    <a:bodyPr/>
                    <a:lstStyle/>
                    <a:p>
                      <a:endParaRPr lang="de-DE" sz="3800" b="0" dirty="0">
                        <a:solidFill>
                          <a:schemeClr val="bg1"/>
                        </a:solidFill>
                        <a:latin typeface="Allianz Neo" panose="020B0504020203020204" pitchFamily="34" charset="0"/>
                      </a:endParaRPr>
                    </a:p>
                  </a:txBody>
                  <a:tcPr marL="0" marR="72000" marT="0" marB="72000">
                    <a:lnB w="12700" cap="flat" cmpd="sng" algn="ctr">
                      <a:solidFill>
                        <a:schemeClr val="bg1"/>
                      </a:solid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0" marB="72000">
                    <a:lnB w="12700" cap="flat" cmpd="sng" algn="ctr">
                      <a:solidFill>
                        <a:schemeClr val="tx1"/>
                      </a:solidFill>
                      <a:prstDash val="solid"/>
                      <a:round/>
                      <a:headEnd type="none" w="med" len="med"/>
                      <a:tailEnd type="none" w="med" len="med"/>
                    </a:lnB>
                    <a:noFill/>
                  </a:tcPr>
                </a:tc>
                <a:tc>
                  <a:txBody>
                    <a:bodyPr/>
                    <a:lstStyle/>
                    <a:p>
                      <a:endParaRPr lang="de-DE" sz="3800" b="0" dirty="0">
                        <a:solidFill>
                          <a:schemeClr val="bg1"/>
                        </a:solidFill>
                        <a:latin typeface="Allianz Neo" panose="020B0504020203020204" pitchFamily="34" charset="0"/>
                      </a:endParaRPr>
                    </a:p>
                  </a:txBody>
                  <a:tcPr marL="0" marR="72000" marT="0" marB="72000">
                    <a:lnB w="12700" cap="flat" cmpd="sng" algn="ctr">
                      <a:solidFill>
                        <a:schemeClr val="bg1"/>
                      </a:solid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0" marB="72000">
                    <a:lnB w="12700" cap="flat" cmpd="sng" algn="ctr">
                      <a:solidFill>
                        <a:schemeClr val="tx1"/>
                      </a:solidFill>
                      <a:prstDash val="solid"/>
                      <a:round/>
                      <a:headEnd type="none" w="med" len="med"/>
                      <a:tailEnd type="none" w="med" len="med"/>
                    </a:lnB>
                    <a:noFill/>
                  </a:tcPr>
                </a:tc>
                <a:tc>
                  <a:txBody>
                    <a:bodyPr/>
                    <a:lstStyle/>
                    <a:p>
                      <a:endParaRPr lang="de-DE" sz="3800" b="0" dirty="0">
                        <a:solidFill>
                          <a:schemeClr val="bg1"/>
                        </a:solidFill>
                        <a:latin typeface="Allianz Neo" panose="020B0504020203020204" pitchFamily="34" charset="0"/>
                      </a:endParaRPr>
                    </a:p>
                  </a:txBody>
                  <a:tcPr marL="0" marR="72000" marT="0" marB="72000">
                    <a:lnB w="12700" cap="flat" cmpd="sng" algn="ctr">
                      <a:solidFill>
                        <a:schemeClr val="bg1"/>
                      </a:solid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0" marB="72000">
                    <a:lnB w="12700" cap="flat" cmpd="sng" algn="ctr">
                      <a:solidFill>
                        <a:schemeClr val="tx1"/>
                      </a:solidFill>
                      <a:prstDash val="solid"/>
                      <a:round/>
                      <a:headEnd type="none" w="med" len="med"/>
                      <a:tailEnd type="none" w="med" len="med"/>
                    </a:lnB>
                    <a:noFill/>
                  </a:tcPr>
                </a:tc>
                <a:tc>
                  <a:txBody>
                    <a:bodyPr/>
                    <a:lstStyle/>
                    <a:p>
                      <a:endParaRPr lang="de-DE" sz="3800" b="0" dirty="0">
                        <a:solidFill>
                          <a:schemeClr val="bg1"/>
                        </a:solidFill>
                        <a:latin typeface="Allianz Neo" panose="020B0504020203020204" pitchFamily="34" charset="0"/>
                      </a:endParaRPr>
                    </a:p>
                  </a:txBody>
                  <a:tcPr marL="0" marR="72000" marT="0" marB="72000">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51615539"/>
                  </a:ext>
                </a:extLst>
              </a:tr>
              <a:tr h="651600">
                <a:tc>
                  <a:txBody>
                    <a:bodyPr/>
                    <a:lstStyle/>
                    <a:p>
                      <a:r>
                        <a:rPr lang="de-DE" sz="3800" b="0" dirty="0">
                          <a:solidFill>
                            <a:schemeClr val="bg1"/>
                          </a:solidFill>
                          <a:latin typeface="Allianz Neo" panose="020B0504020203020204" pitchFamily="34" charset="0"/>
                        </a:rPr>
                        <a:t>1.</a:t>
                      </a:r>
                    </a:p>
                  </a:txBody>
                  <a:tcPr marL="0" marR="72000" marT="72000" marB="72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72000" marB="7200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3800" b="0" dirty="0">
                          <a:solidFill>
                            <a:schemeClr val="bg1"/>
                          </a:solidFill>
                          <a:latin typeface="Allianz Neo" panose="020B0504020203020204" pitchFamily="34" charset="0"/>
                        </a:rPr>
                        <a:t>2.</a:t>
                      </a:r>
                    </a:p>
                  </a:txBody>
                  <a:tcPr marL="0" marR="72000" marT="72000" marB="72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72000" marB="7200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3800" b="0" dirty="0">
                          <a:solidFill>
                            <a:schemeClr val="bg1"/>
                          </a:solidFill>
                          <a:latin typeface="Allianz Neo" panose="020B0504020203020204" pitchFamily="34" charset="0"/>
                        </a:rPr>
                        <a:t>3.</a:t>
                      </a:r>
                    </a:p>
                  </a:txBody>
                  <a:tcPr marL="0" marR="72000" marT="72000" marB="72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72000" marB="7200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3800" b="0" dirty="0">
                          <a:solidFill>
                            <a:schemeClr val="bg1"/>
                          </a:solidFill>
                          <a:latin typeface="Allianz Neo" panose="020B0504020203020204" pitchFamily="34" charset="0"/>
                        </a:rPr>
                        <a:t>4.</a:t>
                      </a:r>
                    </a:p>
                  </a:txBody>
                  <a:tcPr marL="0" marR="72000" marT="72000" marB="72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sz="100" b="0" dirty="0">
                        <a:solidFill>
                          <a:schemeClr val="bg1"/>
                        </a:solidFill>
                        <a:latin typeface="Allianz Neo" panose="020B0504020203020204" pitchFamily="34" charset="0"/>
                      </a:endParaRPr>
                    </a:p>
                  </a:txBody>
                  <a:tcPr marL="0" marR="0" marT="72000" marB="7200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3800" b="0" dirty="0">
                          <a:solidFill>
                            <a:schemeClr val="bg1"/>
                          </a:solidFill>
                          <a:latin typeface="Allianz Neo" panose="020B0504020203020204" pitchFamily="34" charset="0"/>
                        </a:rPr>
                        <a:t>5.</a:t>
                      </a:r>
                    </a:p>
                  </a:txBody>
                  <a:tcPr marL="0" marR="72000" marT="72000" marB="72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10317040"/>
                  </a:ext>
                </a:extLst>
              </a:tr>
              <a:tr h="576000">
                <a:tc>
                  <a:txBody>
                    <a:bodyPr/>
                    <a:lstStyle/>
                    <a:p>
                      <a:pPr marL="0" marR="0" lvl="0" indent="0" algn="l" rtl="0" eaLnBrk="1" fontAlgn="auto" latinLnBrk="0" hangingPunct="1">
                        <a:lnSpc>
                          <a:spcPct val="100000"/>
                        </a:lnSpc>
                        <a:spcBef>
                          <a:spcPts val="0"/>
                        </a:spcBef>
                        <a:spcAft>
                          <a:spcPts val="0"/>
                        </a:spcAft>
                        <a:buClrTx/>
                        <a:buSzTx/>
                        <a:buFontTx/>
                        <a:buNone/>
                      </a:pPr>
                      <a:r>
                        <a:rPr lang="de-DE" sz="1400" dirty="0">
                          <a:latin typeface="Allianz Neo" panose="020B0504020203020204" pitchFamily="34" charset="0"/>
                        </a:rPr>
                        <a:t>Die Fähigkeit der künstlichen Intelligenz zur Beschleunigung von Angriffen sowie die wachsende Zahl von Vorfällen, die durch mangelnde </a:t>
                      </a:r>
                      <a:r>
                        <a:rPr lang="de-DE" sz="1400" b="1" dirty="0">
                          <a:solidFill>
                            <a:srgbClr val="13A0D3"/>
                          </a:solidFill>
                          <a:latin typeface="Allianz Neo" panose="020B0504020203020204" pitchFamily="34" charset="0"/>
                        </a:rPr>
                        <a:t>Cyber-sicherheit,</a:t>
                      </a:r>
                      <a:r>
                        <a:rPr lang="de-DE" sz="1400" b="1" dirty="0">
                          <a:latin typeface="Allianz Neo" panose="020B0504020203020204" pitchFamily="34" charset="0"/>
                        </a:rPr>
                        <a:t> </a:t>
                      </a:r>
                      <a:r>
                        <a:rPr lang="de-DE" sz="1400" dirty="0">
                          <a:latin typeface="Allianz Neo" panose="020B0504020203020204" pitchFamily="34" charset="0"/>
                        </a:rPr>
                        <a:t>insbesondere bei  mobilen Geräten, verursacht wird.</a:t>
                      </a:r>
                    </a:p>
                  </a:txBody>
                  <a:tcPr marL="0" marR="10800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de-DE" sz="100" dirty="0">
                        <a:latin typeface="Allianz Neo" panose="020B0504020203020204" pitchFamily="34" charset="0"/>
                      </a:endParaRPr>
                    </a:p>
                  </a:txBody>
                  <a:tcPr marL="0" marR="10800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solidFill>
                            <a:schemeClr val="bg1"/>
                          </a:solidFill>
                          <a:latin typeface="Allianz Neo" panose="020B0504020203020204" pitchFamily="34" charset="0"/>
                        </a:rPr>
                        <a:t>Im Vergleich zu der Zeit vor der Pandemie 2019 sind viele Unternehmen heute viel besser auf </a:t>
                      </a:r>
                      <a:r>
                        <a:rPr lang="de-DE" sz="1400" b="1" dirty="0">
                          <a:solidFill>
                            <a:srgbClr val="13A0D3"/>
                          </a:solidFill>
                          <a:latin typeface="Allianz Neo" panose="020B0504020203020204" pitchFamily="34" charset="0"/>
                        </a:rPr>
                        <a:t>Betriebsunterbrechungen oder Ereignisse in der Lieferkette </a:t>
                      </a:r>
                      <a:r>
                        <a:rPr lang="de-DE" sz="1400" dirty="0">
                          <a:latin typeface="Allianz Neo" panose="020B0504020203020204" pitchFamily="34" charset="0"/>
                        </a:rPr>
                        <a:t>vorbereitet. </a:t>
                      </a:r>
                    </a:p>
                  </a:txBody>
                  <a:tcPr marL="0" marR="10800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de-DE" sz="100" dirty="0">
                        <a:latin typeface="Allianz Neo" panose="020B0504020203020204" pitchFamily="34" charset="0"/>
                      </a:endParaRPr>
                    </a:p>
                  </a:txBody>
                  <a:tcPr marL="0" marR="10800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Die Unzufriedenheit mit den möglichen Ergeb-nissen, gepaart mit der allgemeinen wirtschaft-lichen Unsicherheit, den hohen Lebenshaltungs-kosten und der zuneh-menden Desinformation, die durch Social Media angeheizt wird, bedeutet, dass die </a:t>
                      </a:r>
                      <a:r>
                        <a:rPr lang="de-DE" sz="1400" b="1" dirty="0">
                          <a:solidFill>
                            <a:srgbClr val="13A0D3"/>
                          </a:solidFill>
                          <a:latin typeface="Allianz Neo" panose="020B0504020203020204" pitchFamily="34" charset="0"/>
                        </a:rPr>
                        <a:t>gesellschaftliche Polarisierung </a:t>
                      </a:r>
                      <a:r>
                        <a:rPr lang="de-DE" sz="1400" dirty="0">
                          <a:latin typeface="Allianz Neo" panose="020B0504020203020204" pitchFamily="34" charset="0"/>
                        </a:rPr>
                        <a:t>voraussichtlich zunimmt.</a:t>
                      </a:r>
                    </a:p>
                  </a:txBody>
                  <a:tcPr marL="0" marR="10800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de-DE" sz="100" dirty="0">
                        <a:latin typeface="Allianz Neo" panose="020B0504020203020204" pitchFamily="34" charset="0"/>
                      </a:endParaRPr>
                    </a:p>
                  </a:txBody>
                  <a:tcPr marL="0" marR="10800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dirty="0">
                          <a:latin typeface="Allianz Neo" panose="020B0504020203020204" pitchFamily="34" charset="0"/>
                        </a:rPr>
                        <a:t>Das politische Umfeld ist nach wie vor unsicher und volatil und stellt eine zunehmend relevante Risikoquelle für </a:t>
                      </a:r>
                      <a:r>
                        <a:rPr lang="de-DE" sz="1400" b="1" dirty="0">
                          <a:solidFill>
                            <a:srgbClr val="13A0D3"/>
                          </a:solidFill>
                          <a:latin typeface="Allianz Neo" panose="020B0504020203020204" pitchFamily="34" charset="0"/>
                        </a:rPr>
                        <a:t>Liefer-ketten und den inter-nationalen Handel </a:t>
                      </a:r>
                      <a:r>
                        <a:rPr lang="de-DE" sz="1400" dirty="0">
                          <a:latin typeface="Allianz Neo" panose="020B0504020203020204" pitchFamily="34" charset="0"/>
                        </a:rPr>
                        <a:t>dar. </a:t>
                      </a:r>
                    </a:p>
                  </a:txBody>
                  <a:tcPr marL="0" marR="10800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lang="de-DE" sz="100" dirty="0">
                        <a:latin typeface="Allianz Neo" panose="020B0504020203020204" pitchFamily="34" charset="0"/>
                      </a:endParaRPr>
                    </a:p>
                  </a:txBody>
                  <a:tcPr marL="0" marR="108000" marT="0" marB="0">
                    <a:lnT w="12700" cap="flat" cmpd="sng" algn="ctr">
                      <a:noFill/>
                      <a:prstDash val="solid"/>
                      <a:round/>
                      <a:headEnd type="none" w="med" len="med"/>
                      <a:tailEnd type="none" w="med" len="med"/>
                    </a:lnT>
                    <a:no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400" b="1" dirty="0">
                          <a:solidFill>
                            <a:srgbClr val="13A0D3"/>
                          </a:solidFill>
                          <a:latin typeface="Allianz Neo" panose="020B0504020203020204" pitchFamily="34" charset="0"/>
                        </a:rPr>
                        <a:t>Die </a:t>
                      </a:r>
                      <a:r>
                        <a:rPr lang="de-DE" sz="1400" b="1" noProof="0" dirty="0">
                          <a:solidFill>
                            <a:srgbClr val="13A0D3"/>
                          </a:solidFill>
                          <a:latin typeface="Allianz Neo" panose="020B0504020203020204" pitchFamily="34" charset="0"/>
                        </a:rPr>
                        <a:t>Energiekrise</a:t>
                      </a:r>
                      <a:r>
                        <a:rPr lang="de-DE" sz="1400" b="1" dirty="0">
                          <a:solidFill>
                            <a:srgbClr val="13A0D3"/>
                          </a:solidFill>
                          <a:latin typeface="Allianz Neo" panose="020B0504020203020204" pitchFamily="34" charset="0"/>
                        </a:rPr>
                        <a:t> </a:t>
                      </a:r>
                      <a:r>
                        <a:rPr lang="de-DE" sz="1400" dirty="0">
                          <a:latin typeface="Allianz Neo" panose="020B0504020203020204" pitchFamily="34" charset="0"/>
                        </a:rPr>
                        <a:t>(12%) ist der größte Verlierer, von #4 auf #11 abgerutscht, nachdem Schritte unternommen wurden, um die Abhängigkeit von rus-sischem Gas zu verringern und den Energieverbrauch zu </a:t>
                      </a:r>
                      <a:r>
                        <a:rPr lang="de-DE" sz="1400" noProof="0" dirty="0">
                          <a:latin typeface="Allianz Neo" panose="020B0504020203020204" pitchFamily="34" charset="0"/>
                        </a:rPr>
                        <a:t>senken</a:t>
                      </a:r>
                      <a:r>
                        <a:rPr lang="de-DE" sz="1400" dirty="0">
                          <a:latin typeface="Allianz Neo" panose="020B0504020203020204" pitchFamily="34" charset="0"/>
                        </a:rPr>
                        <a:t>. Die länger-fristige Bedrohung bleibt jedoch bestehen.</a:t>
                      </a:r>
                    </a:p>
                  </a:txBody>
                  <a:tcPr marL="0" marR="108000" marT="0" marB="0">
                    <a:lnT w="12700" cap="flat" cmpd="sng" algn="ctr">
                      <a:noFill/>
                      <a:prstDash val="solid"/>
                      <a:round/>
                      <a:headEnd type="none" w="med" len="med"/>
                      <a:tailEnd type="none" w="med" len="med"/>
                    </a:lnT>
                    <a:noFill/>
                  </a:tcPr>
                </a:tc>
                <a:extLst>
                  <a:ext uri="{0D108BD9-81ED-4DB2-BD59-A6C34878D82A}">
                    <a16:rowId xmlns:a16="http://schemas.microsoft.com/office/drawing/2014/main" val="3617534825"/>
                  </a:ext>
                </a:extLst>
              </a:tr>
            </a:tbl>
          </a:graphicData>
        </a:graphic>
      </p:graphicFrame>
      <p:grpSp>
        <p:nvGrpSpPr>
          <p:cNvPr id="14" name="Gruppieren 13">
            <a:extLst>
              <a:ext uri="{FF2B5EF4-FFF2-40B4-BE49-F238E27FC236}">
                <a16:creationId xmlns:a16="http://schemas.microsoft.com/office/drawing/2014/main" id="{5AB35907-D23A-977A-D02A-1893E4F6A72F}"/>
              </a:ext>
            </a:extLst>
          </p:cNvPr>
          <p:cNvGrpSpPr/>
          <p:nvPr/>
        </p:nvGrpSpPr>
        <p:grpSpPr>
          <a:xfrm>
            <a:off x="479425" y="1807200"/>
            <a:ext cx="9612976" cy="576000"/>
            <a:chOff x="479425" y="1792026"/>
            <a:chExt cx="9612976" cy="576000"/>
          </a:xfrm>
        </p:grpSpPr>
        <p:pic>
          <p:nvPicPr>
            <p:cNvPr id="7" name="Grafik 6">
              <a:extLst>
                <a:ext uri="{FF2B5EF4-FFF2-40B4-BE49-F238E27FC236}">
                  <a16:creationId xmlns:a16="http://schemas.microsoft.com/office/drawing/2014/main" id="{EC95F88F-AEB3-2260-D8E0-BE953F343F1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47669" y="1792026"/>
              <a:ext cx="576000" cy="576000"/>
            </a:xfrm>
            <a:prstGeom prst="rect">
              <a:avLst/>
            </a:prstGeom>
          </p:spPr>
        </p:pic>
        <p:pic>
          <p:nvPicPr>
            <p:cNvPr id="9" name="Grafik 8">
              <a:extLst>
                <a:ext uri="{FF2B5EF4-FFF2-40B4-BE49-F238E27FC236}">
                  <a16:creationId xmlns:a16="http://schemas.microsoft.com/office/drawing/2014/main" id="{AFB60A2C-3D1B-2BD0-FDFF-C198623CEA0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15913" y="1792026"/>
              <a:ext cx="576000" cy="576000"/>
            </a:xfrm>
            <a:prstGeom prst="rect">
              <a:avLst/>
            </a:prstGeom>
          </p:spPr>
        </p:pic>
        <p:pic>
          <p:nvPicPr>
            <p:cNvPr id="11" name="Grafik 10">
              <a:extLst>
                <a:ext uri="{FF2B5EF4-FFF2-40B4-BE49-F238E27FC236}">
                  <a16:creationId xmlns:a16="http://schemas.microsoft.com/office/drawing/2014/main" id="{460CEF8A-52A9-AADC-7EC0-F4A24DEF7D6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84157" y="1792026"/>
              <a:ext cx="576000" cy="576000"/>
            </a:xfrm>
            <a:prstGeom prst="rect">
              <a:avLst/>
            </a:prstGeom>
          </p:spPr>
        </p:pic>
        <p:pic>
          <p:nvPicPr>
            <p:cNvPr id="13" name="Grafik 12">
              <a:extLst>
                <a:ext uri="{FF2B5EF4-FFF2-40B4-BE49-F238E27FC236}">
                  <a16:creationId xmlns:a16="http://schemas.microsoft.com/office/drawing/2014/main" id="{6F61B942-F5D7-1B1F-C47F-FAC8587DAD2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79425" y="1792026"/>
              <a:ext cx="576000" cy="576000"/>
            </a:xfrm>
            <a:prstGeom prst="rect">
              <a:avLst/>
            </a:prstGeom>
          </p:spPr>
        </p:pic>
        <p:pic>
          <p:nvPicPr>
            <p:cNvPr id="15" name="Grafik 14">
              <a:extLst>
                <a:ext uri="{FF2B5EF4-FFF2-40B4-BE49-F238E27FC236}">
                  <a16:creationId xmlns:a16="http://schemas.microsoft.com/office/drawing/2014/main" id="{2A061B34-7296-4790-D002-7F42318BE6CD}"/>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516401" y="1792026"/>
              <a:ext cx="576000" cy="576000"/>
            </a:xfrm>
            <a:prstGeom prst="rect">
              <a:avLst/>
            </a:prstGeom>
          </p:spPr>
        </p:pic>
      </p:grpSp>
      <p:sp>
        <p:nvSpPr>
          <p:cNvPr id="8" name="Foliennummernplatzhalter 4">
            <a:extLst>
              <a:ext uri="{FF2B5EF4-FFF2-40B4-BE49-F238E27FC236}">
                <a16:creationId xmlns:a16="http://schemas.microsoft.com/office/drawing/2014/main" id="{C9C6C4F2-6634-73CF-93FF-18E82632435E}"/>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latin typeface="Allianz Neo" panose="020B0504020203020204" pitchFamily="34" charset="0"/>
              </a:rPr>
              <a:pPr/>
              <a:t>9</a:t>
            </a:fld>
            <a:endParaRPr lang="de-DE" dirty="0">
              <a:latin typeface="Allianz Neo" panose="020B0504020203020204" pitchFamily="34" charset="0"/>
            </a:endParaRPr>
          </a:p>
        </p:txBody>
      </p:sp>
      <p:sp>
        <p:nvSpPr>
          <p:cNvPr id="4" name="Textplatzhalter 4">
            <a:extLst>
              <a:ext uri="{FF2B5EF4-FFF2-40B4-BE49-F238E27FC236}">
                <a16:creationId xmlns:a16="http://schemas.microsoft.com/office/drawing/2014/main" id="{2498CE34-0EA7-CE51-BF7F-594507A98B3E}"/>
              </a:ext>
            </a:extLst>
          </p:cNvPr>
          <p:cNvSpPr txBox="1">
            <a:spLocks/>
          </p:cNvSpPr>
          <p:nvPr/>
        </p:nvSpPr>
        <p:spPr>
          <a:xfrm>
            <a:off x="479426" y="476249"/>
            <a:ext cx="9324972" cy="153888"/>
          </a:xfrm>
          <a:prstGeom prst="rect">
            <a:avLst/>
          </a:prstGeom>
          <a:noFill/>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lang="en-US"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179388" indent="-179388">
              <a:buFont typeface="+mj-lt"/>
              <a:buAutoNum type="arabicPeriod" startAt="2"/>
            </a:pPr>
            <a:r>
              <a:rPr lang="de-DE" sz="1000" spc="80" dirty="0">
                <a:latin typeface="Allianz Neo" panose="020B0504020203020204" pitchFamily="34" charset="0"/>
              </a:rPr>
              <a:t>Risiken und Herausforderungen managen und Chancen nutzen</a:t>
            </a:r>
          </a:p>
        </p:txBody>
      </p:sp>
      <p:sp>
        <p:nvSpPr>
          <p:cNvPr id="5" name="Titel 5">
            <a:extLst>
              <a:ext uri="{FF2B5EF4-FFF2-40B4-BE49-F238E27FC236}">
                <a16:creationId xmlns:a16="http://schemas.microsoft.com/office/drawing/2014/main" id="{0A697AD6-049D-9498-50E1-4D904C25717A}"/>
              </a:ext>
            </a:extLst>
          </p:cNvPr>
          <p:cNvSpPr txBox="1">
            <a:spLocks/>
          </p:cNvSpPr>
          <p:nvPr/>
        </p:nvSpPr>
        <p:spPr>
          <a:xfrm>
            <a:off x="479424" y="905314"/>
            <a:ext cx="11233142" cy="576001"/>
          </a:xfrm>
          <a:prstGeom prst="rect">
            <a:avLst/>
          </a:prstGeom>
        </p:spPr>
        <p:txBody>
          <a:bodyPr vert="horz" lIns="0" tIns="0" rIns="0" bIns="0" rtlCol="0" anchor="t" anchorCtr="0">
            <a:noAutofit/>
          </a:bodyPr>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latin typeface="Allianz Neo" panose="020B0504020203020204" pitchFamily="34" charset="0"/>
              </a:rPr>
              <a:t>Allianz Risikobarometer 2024 – </a:t>
            </a:r>
            <a:r>
              <a:rPr lang="de-DE" dirty="0">
                <a:solidFill>
                  <a:schemeClr val="accent4"/>
                </a:solidFill>
                <a:latin typeface="Allianz Neo" panose="020B0504020203020204" pitchFamily="34" charset="0"/>
              </a:rPr>
              <a:t>fünf Erkenntnisse</a:t>
            </a:r>
          </a:p>
        </p:txBody>
      </p:sp>
    </p:spTree>
    <p:extLst>
      <p:ext uri="{BB962C8B-B14F-4D97-AF65-F5344CB8AC3E}">
        <p14:creationId xmlns:p14="http://schemas.microsoft.com/office/powerpoint/2010/main" val="320898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1xpxq87gUPiT00oEbNaXg"/>
</p:tagLst>
</file>

<file path=ppt/theme/theme1.xml><?xml version="1.0" encoding="utf-8"?>
<a:theme xmlns:a="http://schemas.openxmlformats.org/drawingml/2006/main" name="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ZC_PowerPoint_Master_10" id="{519BA2AB-1CBC-F24E-BDB7-6D7D74A86AF5}" vid="{7DA0B15C-80A8-894C-B8B2-531970670069}"/>
    </a:ext>
  </a:extLst>
</a:theme>
</file>

<file path=ppt/theme/theme2.xml><?xml version="1.0" encoding="utf-8"?>
<a:theme xmlns:a="http://schemas.openxmlformats.org/drawingml/2006/main" name="Divider + end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ZC_PowerPoint_Master_10" id="{519BA2AB-1CBC-F24E-BDB7-6D7D74A86AF5}" vid="{5629782A-2EEF-7546-A995-210116942BF9}"/>
    </a:ext>
  </a:ext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dirty="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ZC_PowerPoint_Master_10" id="{519BA2AB-1CBC-F24E-BDB7-6D7D74A86AF5}" vid="{981A81A5-51A0-274A-932D-0C1CF682C4AF}"/>
    </a:ext>
  </a:extLst>
</a:theme>
</file>

<file path=ppt/theme/theme4.xml><?xml version="1.0" encoding="utf-8"?>
<a:theme xmlns:a="http://schemas.openxmlformats.org/drawingml/2006/main" name="Content charts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tx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ZC_PowerPoint_Master_10" id="{519BA2AB-1CBC-F24E-BDB7-6D7D74A86AF5}" vid="{98CD17EF-B137-C64E-B149-6D97F3417FFB}"/>
    </a:ext>
  </a:extLst>
</a:theme>
</file>

<file path=ppt/theme/theme5.xml><?xml version="1.0" encoding="utf-8"?>
<a:theme xmlns:a="http://schemas.openxmlformats.org/drawingml/2006/main" name="Titelfolien">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Blank.potx" id="{61808EEC-EADB-4653-8504-9124FE845DC5}" vid="{D01B675A-526F-4C3B-A7FC-5F45534A60DD}"/>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1222147D7AE164BAA6E020712EFE649" ma:contentTypeVersion="26" ma:contentTypeDescription="Ein neues Dokument erstellen." ma:contentTypeScope="" ma:versionID="eefe6191f93a8302fe76645800b048f9">
  <xsd:schema xmlns:xsd="http://www.w3.org/2001/XMLSchema" xmlns:xs="http://www.w3.org/2001/XMLSchema" xmlns:p="http://schemas.microsoft.com/office/2006/metadata/properties" xmlns:ns2="a8673cae-681b-469e-9818-2a164a6a1ba9" xmlns:ns3="419a0205-4ec1-433e-bace-9c98c96ae6f8" targetNamespace="http://schemas.microsoft.com/office/2006/metadata/properties" ma:root="true" ma:fieldsID="53acacbd7dd401d014da1b4117ccc5de" ns2:_="" ns3:_="">
    <xsd:import namespace="a8673cae-681b-469e-9818-2a164a6a1ba9"/>
    <xsd:import namespace="419a0205-4ec1-433e-bace-9c98c96ae6f8"/>
    <xsd:element name="properties">
      <xsd:complexType>
        <xsd:sequence>
          <xsd:element name="documentManagement">
            <xsd:complexType>
              <xsd:all>
                <xsd:element ref="ns2:_dlc_DocId" minOccurs="0"/>
                <xsd:element ref="ns2:_dlc_DocIdUrl" minOccurs="0"/>
                <xsd:element ref="ns2:_dlc_DocIdPersistId" minOccurs="0"/>
                <xsd:element ref="ns2:DossierOwner" minOccurs="0"/>
                <xsd:element ref="ns2:DossierStatus" minOccurs="0"/>
                <xsd:element ref="ns2:n5109d5f1afe4cd4858d5add3703f52c" minOccurs="0"/>
                <xsd:element ref="ns2:TaxCatchAll" minOccurs="0"/>
                <xsd:element ref="ns2:TaxCatchAllLabel" minOccurs="0"/>
                <xsd:element ref="ns2:MailPreviewData" minOccurs="0"/>
                <xsd:element ref="ns3:lcf76f155ced4ddcb4097134ff3c332f"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DateTake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73cae-681b-469e-9818-2a164a6a1ba9"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ssierOwner" ma:index="11" nillable="true" ma:displayName="Dossier Verantwortliche(r)" ma:description="Person(en), die für die Informationen in diesem Dossier verantwortlich sind." ma:hidden="true" ma:internalName="Dossier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Status" ma:index="12" nillable="true" ma:displayName="Dossier Status" ma:description="Status des Dossiers" ma:hidden="true" ma:internalName="DossierStatus" ma:readOnly="false">
      <xsd:simpleType>
        <xsd:restriction base="dms:Choice">
          <xsd:enumeration value="Offen"/>
          <xsd:enumeration value="Geschlossen"/>
        </xsd:restriction>
      </xsd:simpleType>
    </xsd:element>
    <xsd:element name="n5109d5f1afe4cd4858d5add3703f52c" ma:index="13" nillable="true" ma:taxonomy="true" ma:internalName="n5109d5f1afe4cd4858d5add3703f52c" ma:taxonomyFieldName="Document_Class" ma:displayName="Dokumentenklasse" ma:readOnly="false" ma:fieldId="{75109d5f-1afe-4cd4-858d-5add3703f52c}" ma:sspId="10820af1-e82f-496e-bbcb-d9502914b7b2" ma:termSetId="a8fe5516-3f25-4a18-9fe8-9ec61fcfebb7" ma:anchorId="f3769284-ebf9-45c0-9e0f-a19a2a60e5c6" ma:open="false" ma:isKeyword="false">
      <xsd:complexType>
        <xsd:sequence>
          <xsd:element ref="pc:Terms" minOccurs="0" maxOccurs="1"/>
        </xsd:sequence>
      </xsd:complexType>
    </xsd:element>
    <xsd:element name="TaxCatchAll" ma:index="14" nillable="true" ma:displayName="Taxonomy Catch All Column" ma:hidden="true" ma:list="{1b01f7ca-d2a6-456c-bb46-42c60d65433f}" ma:internalName="TaxCatchAll" ma:showField="CatchAllData" ma:web="a8673cae-681b-469e-9818-2a164a6a1ba9">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1b01f7ca-d2a6-456c-bb46-42c60d65433f}" ma:internalName="TaxCatchAllLabel" ma:readOnly="true" ma:showField="CatchAllDataLabel" ma:web="a8673cae-681b-469e-9818-2a164a6a1ba9">
      <xsd:complexType>
        <xsd:complexContent>
          <xsd:extension base="dms:MultiChoiceLookup">
            <xsd:sequence>
              <xsd:element name="Value" type="dms:Lookup" maxOccurs="unbounded" minOccurs="0" nillable="true"/>
            </xsd:sequence>
          </xsd:extension>
        </xsd:complexContent>
      </xsd:complexType>
    </xsd:element>
    <xsd:element name="MailPreviewData" ma:index="17" nillable="true" ma:displayName="Mail Vorschau" ma:description="Dateivorschau für Harmonie." ma:hidden="true" ma:internalName="MailPreviewData" ma:readOnly="false">
      <xsd:simpleType>
        <xsd:restriction base="dms:Note"/>
      </xsd:simpleType>
    </xsd:element>
    <xsd:element name="SharedWithUsers" ma:index="2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9a0205-4ec1-433e-bace-9c98c96ae6f8" elementFormDefault="qualified">
    <xsd:import namespace="http://schemas.microsoft.com/office/2006/documentManagement/types"/>
    <xsd:import namespace="http://schemas.microsoft.com/office/infopath/2007/PartnerControls"/>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10820af1-e82f-496e-bbcb-d9502914b7b2" ma:termSetId="09814cd3-568e-fe90-9814-8d621ff8fb84" ma:anchorId="fba54fb3-c3e1-fe81-a776-ca4b69148c4d" ma:open="true" ma:isKeyword="false">
      <xsd:complexType>
        <xsd:sequence>
          <xsd:element ref="pc:Terms" minOccurs="0" maxOccurs="1"/>
        </xsd:sequence>
      </xsd:complex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a8673cae-681b-469e-9818-2a164a6a1ba9" xsi:nil="true"/>
    <MailPreviewData xmlns="a8673cae-681b-469e-9818-2a164a6a1ba9" xsi:nil="true"/>
    <n5109d5f1afe4cd4858d5add3703f52c xmlns="a8673cae-681b-469e-9818-2a164a6a1ba9">
      <Terms xmlns="http://schemas.microsoft.com/office/infopath/2007/PartnerControls"/>
    </n5109d5f1afe4cd4858d5add3703f52c>
    <lcf76f155ced4ddcb4097134ff3c332f xmlns="419a0205-4ec1-433e-bace-9c98c96ae6f8">
      <Terms xmlns="http://schemas.microsoft.com/office/infopath/2007/PartnerControls"/>
    </lcf76f155ced4ddcb4097134ff3c332f>
    <DossierOwner xmlns="a8673cae-681b-469e-9818-2a164a6a1ba9">
      <UserInfo>
        <DisplayName/>
        <AccountId xsi:nil="true"/>
        <AccountType/>
      </UserInfo>
    </DossierOwner>
    <DossierStatus xmlns="a8673cae-681b-469e-9818-2a164a6a1ba9" xsi:nil="true"/>
    <SharedWithUsers xmlns="a8673cae-681b-469e-9818-2a164a6a1ba9">
      <UserInfo>
        <DisplayName>Wegner, Volkmar (Allianz Versicherungs AG)</DisplayName>
        <AccountId>13</AccountId>
        <AccountType/>
      </UserInfo>
    </SharedWithUsers>
  </documentManagement>
</p:properties>
</file>

<file path=customXml/itemProps1.xml><?xml version="1.0" encoding="utf-8"?>
<ds:datastoreItem xmlns:ds="http://schemas.openxmlformats.org/officeDocument/2006/customXml" ds:itemID="{C12752A3-D4BC-4D0A-8234-7A391062513D}">
  <ds:schemaRefs>
    <ds:schemaRef ds:uri="http://schemas.microsoft.com/sharepoint/events"/>
  </ds:schemaRefs>
</ds:datastoreItem>
</file>

<file path=customXml/itemProps2.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3.xml><?xml version="1.0" encoding="utf-8"?>
<ds:datastoreItem xmlns:ds="http://schemas.openxmlformats.org/officeDocument/2006/customXml" ds:itemID="{81099205-9111-4F5B-9A3F-6AB377A30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73cae-681b-469e-9818-2a164a6a1ba9"/>
    <ds:schemaRef ds:uri="419a0205-4ec1-433e-bace-9c98c96ae6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8238861-3DAC-4F8A-8FBD-A33F14A90246}">
  <ds:schemaRefs>
    <ds:schemaRef ds:uri="http://purl.org/dc/terms/"/>
    <ds:schemaRef ds:uri="a8673cae-681b-469e-9818-2a164a6a1ba9"/>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19a0205-4ec1-433e-bace-9c98c96ae6f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Title charts</Template>
  <TotalTime>0</TotalTime>
  <Words>3275</Words>
  <Application>Microsoft Office PowerPoint</Application>
  <PresentationFormat>Breitbild</PresentationFormat>
  <Paragraphs>686</Paragraphs>
  <Slides>38</Slides>
  <Notes>38</Notes>
  <HiddenSlides>0</HiddenSlides>
  <MMClips>0</MMClips>
  <ScaleCrop>false</ScaleCrop>
  <HeadingPairs>
    <vt:vector size="8" baseType="variant">
      <vt:variant>
        <vt:lpstr>Verwendete Schriftarten</vt:lpstr>
      </vt:variant>
      <vt:variant>
        <vt:i4>6</vt:i4>
      </vt:variant>
      <vt:variant>
        <vt:lpstr>Design</vt:lpstr>
      </vt:variant>
      <vt:variant>
        <vt:i4>5</vt:i4>
      </vt:variant>
      <vt:variant>
        <vt:lpstr>Eingebettete OLE-Server</vt:lpstr>
      </vt:variant>
      <vt:variant>
        <vt:i4>1</vt:i4>
      </vt:variant>
      <vt:variant>
        <vt:lpstr>Folientitel</vt:lpstr>
      </vt:variant>
      <vt:variant>
        <vt:i4>38</vt:i4>
      </vt:variant>
    </vt:vector>
  </HeadingPairs>
  <TitlesOfParts>
    <vt:vector size="50" baseType="lpstr">
      <vt:lpstr>Allianz Neo</vt:lpstr>
      <vt:lpstr>Allianz Neo Light</vt:lpstr>
      <vt:lpstr>AllianzNeo-Regular</vt:lpstr>
      <vt:lpstr>Arial</vt:lpstr>
      <vt:lpstr>Calibri</vt:lpstr>
      <vt:lpstr>Symbol</vt:lpstr>
      <vt:lpstr>Title charts</vt:lpstr>
      <vt:lpstr>Divider + end charts</vt:lpstr>
      <vt:lpstr>Content charts white</vt:lpstr>
      <vt:lpstr>Content charts blue</vt:lpstr>
      <vt:lpstr>Titelfolien</vt:lpstr>
      <vt:lpstr>think-cell Folie</vt:lpstr>
      <vt:lpstr>MidCorp-    Geschäft  2024</vt:lpstr>
      <vt:lpstr>PowerPoint-Präsentation</vt:lpstr>
      <vt:lpstr>Inhalt</vt:lpstr>
      <vt:lpstr>PowerPoint-Präsentation</vt:lpstr>
      <vt:lpstr>PowerPoint-Präsentation</vt:lpstr>
      <vt:lpstr>PowerPoint-Präsentation</vt:lpstr>
      <vt:lpstr>PowerPoint-Präsentation</vt:lpstr>
      <vt:lpstr>Allianz Risikobarometer 2024</vt:lpstr>
      <vt:lpstr>PowerPoint-Präsentation</vt:lpstr>
      <vt:lpstr>PowerPoint-Präsentation</vt:lpstr>
      <vt:lpstr>PowerPoint-Präsentation</vt:lpstr>
      <vt:lpstr>Expertise, individuell und international</vt:lpstr>
      <vt:lpstr>Wir sind da in jeder Wirtschaftslage</vt:lpstr>
      <vt:lpstr>Good  News!</vt:lpstr>
      <vt:lpstr>Wir sind da, wenn es darauf ankommt </vt:lpstr>
      <vt:lpstr>Wir sind da, wenn es darauf ankommt </vt:lpstr>
      <vt:lpstr>PowerPoint-Präsentation</vt:lpstr>
      <vt:lpstr>PowerPoint-Präsentation</vt:lpstr>
      <vt:lpstr>PowerPoint-Präsentation</vt:lpstr>
      <vt:lpstr>Was ist Allianz Commercial?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master</dc:title>
  <dc:creator>Burkhard Wittemeier</dc:creator>
  <cp:lastModifiedBy>Wegner, Volkmar (Allianz Versicherungs AG)</cp:lastModifiedBy>
  <cp:revision>28</cp:revision>
  <cp:lastPrinted>2024-03-07T13:30:00Z</cp:lastPrinted>
  <dcterms:created xsi:type="dcterms:W3CDTF">2024-02-15T14:11:45Z</dcterms:created>
  <dcterms:modified xsi:type="dcterms:W3CDTF">2024-05-07T08:30:53Z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0x01010001222147D7AE164BAA6E020712EFE649</vt:lpwstr>
  </property>
  <property fmtid="{D5CDD505-2E9C-101B-9397-08002B2CF9AE}" pid="3" name="_NewReviewCycle">
    <vt:lpwstr/>
  </property>
  <property fmtid="{D5CDD505-2E9C-101B-9397-08002B2CF9AE}" pid="4" name="MSIP_Label_ce5f591a-3248-43e9-9b70-1ad50135772d_Enabled">
    <vt:lpwstr>true</vt:lpwstr>
  </property>
  <property fmtid="{D5CDD505-2E9C-101B-9397-08002B2CF9AE}" pid="5" name="MSIP_Label_ce5f591a-3248-43e9-9b70-1ad50135772d_SetDate">
    <vt:lpwstr>2021-07-29T09:20:11Z</vt:lpwstr>
  </property>
  <property fmtid="{D5CDD505-2E9C-101B-9397-08002B2CF9AE}" pid="6" name="MSIP_Label_ce5f591a-3248-43e9-9b70-1ad50135772d_Method">
    <vt:lpwstr>Privileged</vt:lpwstr>
  </property>
  <property fmtid="{D5CDD505-2E9C-101B-9397-08002B2CF9AE}" pid="7" name="MSIP_Label_ce5f591a-3248-43e9-9b70-1ad50135772d_Name">
    <vt:lpwstr>ce5f591a-3248-43e9-9b70-1ad50135772d</vt:lpwstr>
  </property>
  <property fmtid="{D5CDD505-2E9C-101B-9397-08002B2CF9AE}" pid="8" name="MSIP_Label_ce5f591a-3248-43e9-9b70-1ad50135772d_SiteId">
    <vt:lpwstr>6e06e42d-6925-47c6-b9e7-9581c7ca302a</vt:lpwstr>
  </property>
  <property fmtid="{D5CDD505-2E9C-101B-9397-08002B2CF9AE}" pid="9" name="MSIP_Label_ce5f591a-3248-43e9-9b70-1ad50135772d_ActionId">
    <vt:lpwstr>cae8452c-7462-4e0b-86f6-dfc751feef05</vt:lpwstr>
  </property>
  <property fmtid="{D5CDD505-2E9C-101B-9397-08002B2CF9AE}" pid="10" name="MSIP_Label_ce5f591a-3248-43e9-9b70-1ad50135772d_ContentBits">
    <vt:lpwstr>0</vt:lpwstr>
  </property>
  <property fmtid="{D5CDD505-2E9C-101B-9397-08002B2CF9AE}" pid="11" name="Document_Class">
    <vt:lpwstr/>
  </property>
  <property fmtid="{D5CDD505-2E9C-101B-9397-08002B2CF9AE}" pid="12" name="MediaServiceImageTags">
    <vt:lpwstr/>
  </property>
  <property fmtid="{D5CDD505-2E9C-101B-9397-08002B2CF9AE}" pid="13" name="ja53845554fa4f12aedb353d18766afd">
    <vt:lpwstr/>
  </property>
  <property fmtid="{D5CDD505-2E9C-101B-9397-08002B2CF9AE}" pid="14" name="b78694027b0444fdb54f81d04066f910">
    <vt:lpwstr/>
  </property>
  <property fmtid="{D5CDD505-2E9C-101B-9397-08002B2CF9AE}" pid="15" name="DossierDepartment">
    <vt:lpwstr/>
  </property>
  <property fmtid="{D5CDD505-2E9C-101B-9397-08002B2CF9AE}" pid="16" name="AllianzContractingParties">
    <vt:lpwstr/>
  </property>
  <property fmtid="{D5CDD505-2E9C-101B-9397-08002B2CF9AE}" pid="17" name="_AdHocReviewCycleID">
    <vt:i4>-1426653475</vt:i4>
  </property>
  <property fmtid="{D5CDD505-2E9C-101B-9397-08002B2CF9AE}" pid="18" name="_EmailSubject">
    <vt:lpwstr>Foliensatz AZ Commercial</vt:lpwstr>
  </property>
  <property fmtid="{D5CDD505-2E9C-101B-9397-08002B2CF9AE}" pid="19" name="_AuthorEmail">
    <vt:lpwstr>THOMAS.MUELLER1@ALLIANZ.DE</vt:lpwstr>
  </property>
  <property fmtid="{D5CDD505-2E9C-101B-9397-08002B2CF9AE}" pid="20" name="_AuthorEmailDisplayName">
    <vt:lpwstr>Mueller, Thomas (Allianz Versicherungs AG)</vt:lpwstr>
  </property>
</Properties>
</file>