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8" r:id="rId2"/>
  </p:sldMasterIdLst>
  <p:notesMasterIdLst>
    <p:notesMasterId r:id="rId13"/>
  </p:notesMasterIdLst>
  <p:handoutMasterIdLst>
    <p:handoutMasterId r:id="rId14"/>
  </p:handoutMasterIdLst>
  <p:sldIdLst>
    <p:sldId id="675" r:id="rId3"/>
    <p:sldId id="699" r:id="rId4"/>
    <p:sldId id="700" r:id="rId5"/>
    <p:sldId id="719" r:id="rId6"/>
    <p:sldId id="715" r:id="rId7"/>
    <p:sldId id="716" r:id="rId8"/>
    <p:sldId id="717" r:id="rId9"/>
    <p:sldId id="718" r:id="rId10"/>
    <p:sldId id="698" r:id="rId11"/>
    <p:sldId id="678" r:id="rId12"/>
  </p:sldIdLst>
  <p:sldSz cx="12190413" cy="6859588"/>
  <p:notesSz cx="6858000" cy="9144000"/>
  <p:defaultTextStyle>
    <a:defPPr>
      <a:defRPr lang="de-DE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5">
          <p15:clr>
            <a:srgbClr val="A4A3A4"/>
          </p15:clr>
        </p15:guide>
        <p15:guide id="2" orient="horz" pos="4013">
          <p15:clr>
            <a:srgbClr val="A4A3A4"/>
          </p15:clr>
        </p15:guide>
        <p15:guide id="3" orient="horz" pos="484">
          <p15:clr>
            <a:srgbClr val="A4A3A4"/>
          </p15:clr>
        </p15:guide>
        <p15:guide id="4" orient="horz" pos="802">
          <p15:clr>
            <a:srgbClr val="A4A3A4"/>
          </p15:clr>
        </p15:guide>
        <p15:guide id="5" orient="horz" pos="1608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165">
          <p15:clr>
            <a:srgbClr val="A4A3A4"/>
          </p15:clr>
        </p15:guide>
        <p15:guide id="8" orient="horz" pos="4170">
          <p15:clr>
            <a:srgbClr val="A4A3A4"/>
          </p15:clr>
        </p15:guide>
        <p15:guide id="9" orient="horz" pos="2886">
          <p15:clr>
            <a:srgbClr val="A4A3A4"/>
          </p15:clr>
        </p15:guide>
        <p15:guide id="10" orient="horz" pos="964">
          <p15:clr>
            <a:srgbClr val="A4A3A4"/>
          </p15:clr>
        </p15:guide>
        <p15:guide id="11" orient="horz" pos="3053">
          <p15:clr>
            <a:srgbClr val="A4A3A4"/>
          </p15:clr>
        </p15:guide>
        <p15:guide id="12" orient="horz" pos="1131">
          <p15:clr>
            <a:srgbClr val="A4A3A4"/>
          </p15:clr>
        </p15:guide>
        <p15:guide id="13" orient="horz" pos="2723">
          <p15:clr>
            <a:srgbClr val="A4A3A4"/>
          </p15:clr>
        </p15:guide>
        <p15:guide id="14" orient="horz" pos="1280">
          <p15:clr>
            <a:srgbClr val="A4A3A4"/>
          </p15:clr>
        </p15:guide>
        <p15:guide id="15" orient="horz" pos="3850">
          <p15:clr>
            <a:srgbClr val="A4A3A4"/>
          </p15:clr>
        </p15:guide>
        <p15:guide id="16" orient="horz" pos="3685">
          <p15:clr>
            <a:srgbClr val="A4A3A4"/>
          </p15:clr>
        </p15:guide>
        <p15:guide id="17" orient="horz" pos="3530">
          <p15:clr>
            <a:srgbClr val="A4A3A4"/>
          </p15:clr>
        </p15:guide>
        <p15:guide id="18" orient="horz" pos="3370">
          <p15:clr>
            <a:srgbClr val="A4A3A4"/>
          </p15:clr>
        </p15:guide>
        <p15:guide id="19" orient="horz" pos="3206">
          <p15:clr>
            <a:srgbClr val="A4A3A4"/>
          </p15:clr>
        </p15:guide>
        <p15:guide id="20" orient="horz" pos="2570">
          <p15:clr>
            <a:srgbClr val="A4A3A4"/>
          </p15:clr>
        </p15:guide>
        <p15:guide id="21" orient="horz" pos="2407">
          <p15:clr>
            <a:srgbClr val="A4A3A4"/>
          </p15:clr>
        </p15:guide>
        <p15:guide id="22" orient="horz" pos="1924">
          <p15:clr>
            <a:srgbClr val="A4A3A4"/>
          </p15:clr>
        </p15:guide>
        <p15:guide id="23" orient="horz" pos="1767">
          <p15:clr>
            <a:srgbClr val="A4A3A4"/>
          </p15:clr>
        </p15:guide>
        <p15:guide id="24" orient="horz" pos="1447">
          <p15:clr>
            <a:srgbClr val="A4A3A4"/>
          </p15:clr>
        </p15:guide>
        <p15:guide id="25" orient="horz" pos="649">
          <p15:clr>
            <a:srgbClr val="A4A3A4"/>
          </p15:clr>
        </p15:guide>
        <p15:guide id="26" orient="horz" pos="2084">
          <p15:clr>
            <a:srgbClr val="A4A3A4"/>
          </p15:clr>
        </p15:guide>
        <p15:guide id="27" orient="horz" pos="2243">
          <p15:clr>
            <a:srgbClr val="A4A3A4"/>
          </p15:clr>
        </p15:guide>
        <p15:guide id="28" pos="3840">
          <p15:clr>
            <a:srgbClr val="A4A3A4"/>
          </p15:clr>
        </p15:guide>
        <p15:guide id="29" pos="320">
          <p15:clr>
            <a:srgbClr val="A4A3A4"/>
          </p15:clr>
        </p15:guide>
        <p15:guide id="30" pos="7367">
          <p15:clr>
            <a:srgbClr val="A4A3A4"/>
          </p15:clr>
        </p15:guide>
        <p15:guide id="31" pos="7043">
          <p15:clr>
            <a:srgbClr val="A4A3A4"/>
          </p15:clr>
        </p15:guide>
        <p15:guide id="32" pos="6562">
          <p15:clr>
            <a:srgbClr val="A4A3A4"/>
          </p15:clr>
        </p15:guide>
        <p15:guide id="33">
          <p15:clr>
            <a:srgbClr val="A4A3A4"/>
          </p15:clr>
        </p15:guide>
        <p15:guide id="34" pos="6083">
          <p15:clr>
            <a:srgbClr val="A4A3A4"/>
          </p15:clr>
        </p15:guide>
        <p15:guide id="35" pos="167">
          <p15:clr>
            <a:srgbClr val="A4A3A4"/>
          </p15:clr>
        </p15:guide>
        <p15:guide id="36" pos="7520">
          <p15:clr>
            <a:srgbClr val="A4A3A4"/>
          </p15:clr>
        </p15:guide>
        <p15:guide id="37" pos="2568">
          <p15:clr>
            <a:srgbClr val="A4A3A4"/>
          </p15:clr>
        </p15:guide>
        <p15:guide id="38" pos="2406">
          <p15:clr>
            <a:srgbClr val="A4A3A4"/>
          </p15:clr>
        </p15:guide>
        <p15:guide id="39" pos="2717">
          <p15:clr>
            <a:srgbClr val="A4A3A4"/>
          </p15:clr>
        </p15:guide>
        <p15:guide id="40" pos="2884">
          <p15:clr>
            <a:srgbClr val="A4A3A4"/>
          </p15:clr>
        </p15:guide>
        <p15:guide id="41" pos="3050">
          <p15:clr>
            <a:srgbClr val="A4A3A4"/>
          </p15:clr>
        </p15:guide>
        <p15:guide id="42" pos="3204">
          <p15:clr>
            <a:srgbClr val="A4A3A4"/>
          </p15:clr>
        </p15:guide>
        <p15:guide id="43" pos="3361">
          <p15:clr>
            <a:srgbClr val="A4A3A4"/>
          </p15:clr>
        </p15:guide>
        <p15:guide id="44" pos="3528">
          <p15:clr>
            <a:srgbClr val="A4A3A4"/>
          </p15:clr>
        </p15:guide>
        <p15:guide id="45" pos="4005">
          <p15:clr>
            <a:srgbClr val="A4A3A4"/>
          </p15:clr>
        </p15:guide>
        <p15:guide id="46" pos="4159">
          <p15:clr>
            <a:srgbClr val="A4A3A4"/>
          </p15:clr>
        </p15:guide>
        <p15:guide id="47" pos="4321">
          <p15:clr>
            <a:srgbClr val="A4A3A4"/>
          </p15:clr>
        </p15:guide>
        <p15:guide id="48" pos="4483">
          <p15:clr>
            <a:srgbClr val="A4A3A4"/>
          </p15:clr>
        </p15:guide>
        <p15:guide id="49" pos="5601">
          <p15:clr>
            <a:srgbClr val="A4A3A4"/>
          </p15:clr>
        </p15:guide>
        <p15:guide id="50" pos="5767" userDrawn="1">
          <p15:clr>
            <a:srgbClr val="A4A3A4"/>
          </p15:clr>
        </p15:guide>
        <p15:guide id="51" pos="5926">
          <p15:clr>
            <a:srgbClr val="A4A3A4"/>
          </p15:clr>
        </p15:guide>
        <p15:guide id="52" pos="6246">
          <p15:clr>
            <a:srgbClr val="A4A3A4"/>
          </p15:clr>
        </p15:guide>
        <p15:guide id="53" pos="6406">
          <p15:clr>
            <a:srgbClr val="A4A3A4"/>
          </p15:clr>
        </p15:guide>
        <p15:guide id="54" pos="7203">
          <p15:clr>
            <a:srgbClr val="A4A3A4"/>
          </p15:clr>
        </p15:guide>
        <p15:guide id="55" pos="6718">
          <p15:clr>
            <a:srgbClr val="A4A3A4"/>
          </p15:clr>
        </p15:guide>
        <p15:guide id="56" pos="6884">
          <p15:clr>
            <a:srgbClr val="A4A3A4"/>
          </p15:clr>
        </p15:guide>
        <p15:guide id="57" pos="5447">
          <p15:clr>
            <a:srgbClr val="A4A3A4"/>
          </p15:clr>
        </p15:guide>
        <p15:guide id="58" pos="5282">
          <p15:clr>
            <a:srgbClr val="A4A3A4"/>
          </p15:clr>
        </p15:guide>
        <p15:guide id="59" pos="5119">
          <p15:clr>
            <a:srgbClr val="A4A3A4"/>
          </p15:clr>
        </p15:guide>
        <p15:guide id="60" pos="4961">
          <p15:clr>
            <a:srgbClr val="A4A3A4"/>
          </p15:clr>
        </p15:guide>
        <p15:guide id="61" pos="4803">
          <p15:clr>
            <a:srgbClr val="A4A3A4"/>
          </p15:clr>
        </p15:guide>
        <p15:guide id="62" pos="4637">
          <p15:clr>
            <a:srgbClr val="A4A3A4"/>
          </p15:clr>
        </p15:guide>
        <p15:guide id="63" pos="487">
          <p15:clr>
            <a:srgbClr val="A4A3A4"/>
          </p15:clr>
        </p15:guide>
        <p15:guide id="64" pos="644">
          <p15:clr>
            <a:srgbClr val="A4A3A4"/>
          </p15:clr>
        </p15:guide>
        <p15:guide id="65" pos="801">
          <p15:clr>
            <a:srgbClr val="A4A3A4"/>
          </p15:clr>
        </p15:guide>
        <p15:guide id="66" pos="967">
          <p15:clr>
            <a:srgbClr val="A4A3A4"/>
          </p15:clr>
        </p15:guide>
        <p15:guide id="67" pos="1120">
          <p15:clr>
            <a:srgbClr val="A4A3A4"/>
          </p15:clr>
        </p15:guide>
        <p15:guide id="68" pos="1281">
          <p15:clr>
            <a:srgbClr val="A4A3A4"/>
          </p15:clr>
        </p15:guide>
        <p15:guide id="69" pos="1442">
          <p15:clr>
            <a:srgbClr val="A4A3A4"/>
          </p15:clr>
        </p15:guide>
        <p15:guide id="70" pos="1609">
          <p15:clr>
            <a:srgbClr val="A4A3A4"/>
          </p15:clr>
        </p15:guide>
        <p15:guide id="71" pos="1762">
          <p15:clr>
            <a:srgbClr val="A4A3A4"/>
          </p15:clr>
        </p15:guide>
        <p15:guide id="72" pos="1924">
          <p15:clr>
            <a:srgbClr val="A4A3A4"/>
          </p15:clr>
        </p15:guide>
        <p15:guide id="73" pos="2085">
          <p15:clr>
            <a:srgbClr val="A4A3A4"/>
          </p15:clr>
        </p15:guide>
        <p15:guide id="74" pos="2244">
          <p15:clr>
            <a:srgbClr val="A4A3A4"/>
          </p15:clr>
        </p15:guide>
        <p15:guide id="75" pos="3682">
          <p15:clr>
            <a:srgbClr val="A4A3A4"/>
          </p15:clr>
        </p15:guide>
        <p15:guide id="76" orient="horz" pos="970">
          <p15:clr>
            <a:srgbClr val="A4A3A4"/>
          </p15:clr>
        </p15:guide>
        <p15:guide id="77" pos="7678">
          <p15:clr>
            <a:srgbClr val="A4A3A4"/>
          </p15:clr>
        </p15:guide>
        <p15:guide id="78" orient="horz" pos="43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5691"/>
    <a:srgbClr val="81553B"/>
    <a:srgbClr val="4D782E"/>
    <a:srgbClr val="FFE0D1"/>
    <a:srgbClr val="FCBA07"/>
    <a:srgbClr val="EEEEEE"/>
    <a:srgbClr val="D8DFEB"/>
    <a:srgbClr val="003781"/>
    <a:srgbClr val="FF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02" autoAdjust="0"/>
    <p:restoredTop sz="99890" autoAdjust="0"/>
  </p:normalViewPr>
  <p:slideViewPr>
    <p:cSldViewPr snapToGrid="0">
      <p:cViewPr varScale="1">
        <p:scale>
          <a:sx n="109" d="100"/>
          <a:sy n="109" d="100"/>
        </p:scale>
        <p:origin x="732" y="228"/>
      </p:cViewPr>
      <p:guideLst>
        <p:guide orient="horz" pos="325"/>
        <p:guide orient="horz" pos="4013"/>
        <p:guide orient="horz" pos="484"/>
        <p:guide orient="horz" pos="802"/>
        <p:guide orient="horz" pos="1608"/>
        <p:guide orient="horz"/>
        <p:guide orient="horz" pos="165"/>
        <p:guide orient="horz" pos="4170"/>
        <p:guide orient="horz" pos="2886"/>
        <p:guide orient="horz" pos="964"/>
        <p:guide orient="horz" pos="3053"/>
        <p:guide orient="horz" pos="1131"/>
        <p:guide orient="horz" pos="2723"/>
        <p:guide orient="horz" pos="1280"/>
        <p:guide orient="horz" pos="3850"/>
        <p:guide orient="horz" pos="3685"/>
        <p:guide orient="horz" pos="3530"/>
        <p:guide orient="horz" pos="3370"/>
        <p:guide orient="horz" pos="3206"/>
        <p:guide orient="horz" pos="2570"/>
        <p:guide orient="horz" pos="2407"/>
        <p:guide orient="horz" pos="1924"/>
        <p:guide orient="horz" pos="1767"/>
        <p:guide orient="horz" pos="1447"/>
        <p:guide orient="horz" pos="649"/>
        <p:guide orient="horz" pos="2084"/>
        <p:guide orient="horz" pos="2243"/>
        <p:guide pos="3840"/>
        <p:guide pos="320"/>
        <p:guide pos="7367"/>
        <p:guide pos="7043"/>
        <p:guide pos="6562"/>
        <p:guide/>
        <p:guide pos="6083"/>
        <p:guide pos="167"/>
        <p:guide pos="7520"/>
        <p:guide pos="2568"/>
        <p:guide pos="2406"/>
        <p:guide pos="2717"/>
        <p:guide pos="2884"/>
        <p:guide pos="3050"/>
        <p:guide pos="3204"/>
        <p:guide pos="3361"/>
        <p:guide pos="3528"/>
        <p:guide pos="4005"/>
        <p:guide pos="4159"/>
        <p:guide pos="4321"/>
        <p:guide pos="4483"/>
        <p:guide pos="5601"/>
        <p:guide pos="5767"/>
        <p:guide pos="5926"/>
        <p:guide pos="6246"/>
        <p:guide pos="6406"/>
        <p:guide pos="7203"/>
        <p:guide pos="6718"/>
        <p:guide pos="6884"/>
        <p:guide pos="5447"/>
        <p:guide pos="5282"/>
        <p:guide pos="5119"/>
        <p:guide pos="4961"/>
        <p:guide pos="4803"/>
        <p:guide pos="4637"/>
        <p:guide pos="487"/>
        <p:guide pos="644"/>
        <p:guide pos="801"/>
        <p:guide pos="967"/>
        <p:guide pos="1120"/>
        <p:guide pos="1281"/>
        <p:guide pos="1442"/>
        <p:guide pos="1609"/>
        <p:guide pos="1762"/>
        <p:guide pos="1924"/>
        <p:guide pos="2085"/>
        <p:guide pos="2244"/>
        <p:guide pos="3682"/>
        <p:guide orient="horz" pos="970"/>
        <p:guide pos="7678"/>
        <p:guide orient="horz" pos="4320"/>
      </p:guideLst>
    </p:cSldViewPr>
  </p:slideViewPr>
  <p:outlineViewPr>
    <p:cViewPr>
      <p:scale>
        <a:sx n="33" d="100"/>
        <a:sy n="33" d="100"/>
      </p:scale>
      <p:origin x="0" y="332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4" d="100"/>
        <a:sy n="144" d="100"/>
      </p:scale>
      <p:origin x="0" y="18859"/>
    </p:cViewPr>
  </p:sorterViewPr>
  <p:notesViewPr>
    <p:cSldViewPr snapToGrid="0">
      <p:cViewPr varScale="1">
        <p:scale>
          <a:sx n="98" d="100"/>
          <a:sy n="98" d="100"/>
        </p:scale>
        <p:origin x="-389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D9B6F-F621-4A62-84F4-5FFAE9A4C545}" type="datetimeFigureOut">
              <a:rPr lang="en-GB" smtClean="0"/>
              <a:t>13/07/2022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6A6A2-50A7-4640-855D-8956E55ABAC1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2066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89E00-45B7-44B8-8E59-84DE0BD71A0D}" type="datetimeFigureOut">
              <a:rPr lang="de-DE" smtClean="0"/>
              <a:t>13.07.2022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F3CE7-ED39-4DCA-B997-3091546AA5B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1432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Board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0" y="6929"/>
            <a:ext cx="4841875" cy="4574596"/>
          </a:xfrm>
          <a:solidFill>
            <a:srgbClr val="CFE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/>
              <a:t>Mastertextformat bearbeiten</a:t>
            </a:r>
          </a:p>
        </p:txBody>
      </p:sp>
      <p:pic>
        <p:nvPicPr>
          <p:cNvPr id="7" name="Bild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5843102"/>
            <a:ext cx="2034974" cy="508928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08000" y="3821113"/>
            <a:ext cx="4069756" cy="152876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lang="en-GB" sz="1800" b="0" kern="1200" cap="none" baseline="0" noProof="0" dirty="0" smtClean="0">
                <a:solidFill>
                  <a:srgbClr val="00378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GB" sz="1600" b="0" kern="1200" cap="none" baseline="0" noProof="0" dirty="0">
                <a:solidFill>
                  <a:srgbClr val="003781"/>
                </a:solidFill>
                <a:latin typeface="+mn-lt"/>
                <a:ea typeface="+mn-ea"/>
                <a:cs typeface="+mn-cs"/>
              </a:defRPr>
            </a:lvl2pPr>
            <a:lvl3pPr>
              <a:lnSpc>
                <a:spcPct val="100000"/>
              </a:lnSpc>
              <a:defRPr sz="1200">
                <a:solidFill>
                  <a:srgbClr val="003781"/>
                </a:solidFill>
              </a:defRPr>
            </a:lvl3pPr>
            <a:lvl4pPr>
              <a:lnSpc>
                <a:spcPct val="100000"/>
              </a:lnSpc>
              <a:buAutoNum type="arabicPeriod"/>
              <a:defRPr sz="1200">
                <a:solidFill>
                  <a:srgbClr val="00378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rgbClr val="003781"/>
                </a:solidFill>
              </a:defRPr>
            </a:lvl5pPr>
            <a:lvl6pPr>
              <a:defRPr>
                <a:solidFill>
                  <a:srgbClr val="003781"/>
                </a:solidFill>
              </a:defRPr>
            </a:lvl6pPr>
            <a:lvl7pPr>
              <a:defRPr>
                <a:solidFill>
                  <a:srgbClr val="003781"/>
                </a:solidFill>
              </a:defRPr>
            </a:lvl7pPr>
            <a:lvl8pPr>
              <a:defRPr>
                <a:solidFill>
                  <a:srgbClr val="003781"/>
                </a:solidFill>
              </a:defRPr>
            </a:lvl8pPr>
            <a:lvl9pPr>
              <a:buAutoNum type="arabicParenR"/>
              <a:defRPr>
                <a:solidFill>
                  <a:srgbClr val="003781"/>
                </a:solidFill>
              </a:defRPr>
            </a:lvl9pPr>
          </a:lstStyle>
          <a:p>
            <a:pPr lvl="0"/>
            <a:r>
              <a:rPr lang="en-GB" noProof="0" dirty="0"/>
              <a:t>Subline</a:t>
            </a:r>
          </a:p>
          <a:p>
            <a:pPr lvl="1"/>
            <a:r>
              <a:rPr lang="en-GB" noProof="0" dirty="0"/>
              <a:t>Body</a:t>
            </a:r>
          </a:p>
        </p:txBody>
      </p:sp>
      <p:sp>
        <p:nvSpPr>
          <p:cNvPr id="4" name="Tabellenplatzhalter 3"/>
          <p:cNvSpPr>
            <a:spLocks noGrp="1"/>
          </p:cNvSpPr>
          <p:nvPr>
            <p:ph type="tbl" sz="quarter" idx="14" hasCustomPrompt="1"/>
          </p:nvPr>
        </p:nvSpPr>
        <p:spPr>
          <a:xfrm>
            <a:off x="6094413" y="515938"/>
            <a:ext cx="5600700" cy="5835650"/>
          </a:xfrm>
          <a:prstGeom prst="rect">
            <a:avLst/>
          </a:prstGeom>
        </p:spPr>
        <p:txBody>
          <a:bodyPr anchor="ctr"/>
          <a:lstStyle>
            <a:lvl1pPr algn="ctr">
              <a:defRPr sz="2000"/>
            </a:lvl1pPr>
          </a:lstStyle>
          <a:p>
            <a:r>
              <a:rPr lang="de-AT" dirty="0"/>
              <a:t>Table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7935" y="765498"/>
            <a:ext cx="5588066" cy="3024336"/>
          </a:xfrm>
        </p:spPr>
        <p:txBody>
          <a:bodyPr/>
          <a:lstStyle>
            <a:lvl1pPr>
              <a:defRPr lang="en-GB" sz="4400" b="1" kern="1200" cap="all" baseline="0" dirty="0">
                <a:solidFill>
                  <a:srgbClr val="00378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3" name="Rechteck 2"/>
          <p:cNvSpPr/>
          <p:nvPr/>
        </p:nvSpPr>
        <p:spPr>
          <a:xfrm>
            <a:off x="291932" y="6373192"/>
            <a:ext cx="155480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3302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-1" y="0"/>
            <a:ext cx="12190413" cy="6859588"/>
          </a:xfr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/>
              <a:t>Mastertextformat bearbeiten</a:t>
            </a:r>
          </a:p>
        </p:txBody>
      </p:sp>
      <p:pic>
        <p:nvPicPr>
          <p:cNvPr id="6" name="Grafik 8"/>
          <p:cNvPicPr>
            <a:picLocks noChangeAspect="1"/>
          </p:cNvPicPr>
          <p:nvPr/>
        </p:nvPicPr>
        <p:blipFill>
          <a:blip r:embed="rId2">
            <a:alphaModFix amt="45000"/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95207" y="550109"/>
            <a:ext cx="6095206" cy="630948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65113" y="2552700"/>
            <a:ext cx="4173909" cy="3297004"/>
          </a:xfrm>
        </p:spPr>
        <p:txBody>
          <a:bodyPr lIns="144000" tIns="216000" rIns="0" anchor="t"/>
          <a:lstStyle>
            <a:lvl1pPr>
              <a:defRPr lang="de-DE" sz="20000" b="1" kern="1200" cap="all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noProof="0" dirty="0"/>
              <a:t>00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55" name="Textplatzhalter 54"/>
          <p:cNvSpPr>
            <a:spLocks noGrp="1"/>
          </p:cNvSpPr>
          <p:nvPr>
            <p:ph type="body" sz="quarter" idx="14" hasCustomPrompt="1"/>
          </p:nvPr>
        </p:nvSpPr>
        <p:spPr>
          <a:xfrm>
            <a:off x="508000" y="515939"/>
            <a:ext cx="7618413" cy="2538412"/>
          </a:xfrm>
          <a:prstGeom prst="rect">
            <a:avLst/>
          </a:prstGeom>
        </p:spPr>
        <p:txBody>
          <a:bodyPr tIns="0" bIns="180000" anchor="b">
            <a:normAutofit/>
          </a:bodyPr>
          <a:lstStyle>
            <a:lvl1pPr marL="0" algn="l" defTabSz="1219170" rtl="0" eaLnBrk="1" latinLnBrk="0" hangingPunct="1">
              <a:defRPr lang="de-DE" sz="3600" b="1" kern="1200" cap="all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970451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-1" y="0"/>
            <a:ext cx="12190413" cy="6859588"/>
          </a:xfr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/>
              <a:t>Mastertextformat bearbeiten</a:t>
            </a:r>
          </a:p>
        </p:txBody>
      </p:sp>
      <p:pic>
        <p:nvPicPr>
          <p:cNvPr id="7" name="Grafik 8"/>
          <p:cNvPicPr>
            <a:picLocks noChangeAspect="1"/>
          </p:cNvPicPr>
          <p:nvPr/>
        </p:nvPicPr>
        <p:blipFill>
          <a:blip r:embed="rId2">
            <a:alphaModFix amt="45000"/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95207" y="550109"/>
            <a:ext cx="6095206" cy="6309480"/>
          </a:xfrm>
          <a:prstGeom prst="rect">
            <a:avLst/>
          </a:prstGeom>
        </p:spPr>
      </p:pic>
      <p:sp>
        <p:nvSpPr>
          <p:cNvPr id="55" name="Textplatzhalter 54"/>
          <p:cNvSpPr>
            <a:spLocks noGrp="1"/>
          </p:cNvSpPr>
          <p:nvPr>
            <p:ph type="body" sz="quarter" idx="14" hasCustomPrompt="1"/>
          </p:nvPr>
        </p:nvSpPr>
        <p:spPr>
          <a:xfrm>
            <a:off x="508000" y="515939"/>
            <a:ext cx="7618413" cy="2538412"/>
          </a:xfrm>
          <a:prstGeom prst="rect">
            <a:avLst/>
          </a:prstGeom>
        </p:spPr>
        <p:txBody>
          <a:bodyPr tIns="0" bIns="180000" anchor="b"/>
          <a:lstStyle>
            <a:lvl1pPr marL="0" algn="l" defTabSz="1219170" rtl="0" eaLnBrk="1" latinLnBrk="0" hangingPunct="1">
              <a:defRPr lang="de-DE" sz="3600" b="1" kern="1200" cap="all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Headline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50863" y="3560763"/>
            <a:ext cx="5294312" cy="255111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01</a:t>
            </a:r>
          </a:p>
          <a:p>
            <a:pPr lvl="1"/>
            <a:r>
              <a:rPr lang="de-DE" dirty="0"/>
              <a:t>02</a:t>
            </a:r>
          </a:p>
          <a:p>
            <a:pPr lvl="2"/>
            <a:r>
              <a:rPr lang="de-DE" dirty="0"/>
              <a:t>03</a:t>
            </a:r>
          </a:p>
          <a:p>
            <a:pPr lvl="3"/>
            <a:r>
              <a:rPr lang="de-DE" dirty="0"/>
              <a:t>04</a:t>
            </a:r>
          </a:p>
          <a:p>
            <a:pPr lvl="4"/>
            <a:r>
              <a:rPr lang="de-DE" dirty="0"/>
              <a:t>05</a:t>
            </a:r>
          </a:p>
          <a:p>
            <a:pPr lvl="5"/>
            <a:r>
              <a:rPr lang="de-DE" dirty="0"/>
              <a:t>06</a:t>
            </a:r>
          </a:p>
          <a:p>
            <a:pPr lvl="6"/>
            <a:r>
              <a:rPr lang="de-DE" dirty="0"/>
              <a:t>07</a:t>
            </a:r>
          </a:p>
          <a:p>
            <a:pPr lvl="7"/>
            <a:r>
              <a:rPr lang="de-DE" dirty="0"/>
              <a:t>08</a:t>
            </a:r>
          </a:p>
          <a:p>
            <a:pPr lvl="8"/>
            <a:r>
              <a:rPr lang="en-GB" noProof="0" dirty="0"/>
              <a:t>09</a:t>
            </a:r>
          </a:p>
        </p:txBody>
      </p:sp>
    </p:spTree>
    <p:extLst>
      <p:ext uri="{BB962C8B-B14F-4D97-AF65-F5344CB8AC3E}">
        <p14:creationId xmlns:p14="http://schemas.microsoft.com/office/powerpoint/2010/main" val="2214030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Content one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E58CF048-5364-F343-A6A5-A500152737DA}"/>
              </a:ext>
            </a:extLst>
          </p:cNvPr>
          <p:cNvSpPr/>
          <p:nvPr userDrawn="1"/>
        </p:nvSpPr>
        <p:spPr>
          <a:xfrm>
            <a:off x="0" y="0"/>
            <a:ext cx="8649691" cy="7683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sz="1400" dirty="0"/>
          </a:p>
        </p:txBody>
      </p:sp>
      <p:sp>
        <p:nvSpPr>
          <p:cNvPr id="7" name="Freeform 54"/>
          <p:cNvSpPr>
            <a:spLocks noEditPoints="1"/>
          </p:cNvSpPr>
          <p:nvPr/>
        </p:nvSpPr>
        <p:spPr bwMode="auto">
          <a:xfrm>
            <a:off x="11386303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14" name="Inhaltsplatzhalter 13" descr="Spalte links" title="Spalte links"/>
          <p:cNvSpPr>
            <a:spLocks noGrp="1"/>
          </p:cNvSpPr>
          <p:nvPr>
            <p:ph sz="quarter" idx="13" hasCustomPrompt="1"/>
          </p:nvPr>
        </p:nvSpPr>
        <p:spPr>
          <a:xfrm>
            <a:off x="507931" y="1530350"/>
            <a:ext cx="11187182" cy="4840175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Aft>
                <a:spcPts val="0"/>
              </a:spcAft>
              <a:defRPr lang="en-GB" sz="18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 dirty="0"/>
              <a:t>1</a:t>
            </a:r>
          </a:p>
          <a:p>
            <a:pPr lvl="1"/>
            <a:r>
              <a:rPr lang="en-GB" noProof="0" dirty="0"/>
              <a:t>2</a:t>
            </a:r>
          </a:p>
          <a:p>
            <a:pPr lvl="2"/>
            <a:r>
              <a:rPr lang="en-GB" noProof="0" dirty="0"/>
              <a:t>3</a:t>
            </a:r>
          </a:p>
          <a:p>
            <a:pPr lvl="3"/>
            <a:r>
              <a:rPr lang="en-GB" noProof="0" dirty="0"/>
              <a:t>4</a:t>
            </a:r>
          </a:p>
          <a:p>
            <a:pPr lvl="4"/>
            <a:r>
              <a:rPr lang="en-GB" noProof="0" dirty="0"/>
              <a:t>5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37" name="Freeform 54"/>
          <p:cNvSpPr>
            <a:spLocks noEditPoints="1"/>
          </p:cNvSpPr>
          <p:nvPr/>
        </p:nvSpPr>
        <p:spPr bwMode="auto">
          <a:xfrm>
            <a:off x="11386303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1201FF1-C63B-412E-ABF0-3D0E918900AC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2" name="Titel 22"/>
          <p:cNvSpPr>
            <a:spLocks noGrp="1"/>
          </p:cNvSpPr>
          <p:nvPr>
            <p:ph type="title" hasCustomPrompt="1"/>
          </p:nvPr>
        </p:nvSpPr>
        <p:spPr>
          <a:xfrm>
            <a:off x="507934" y="515937"/>
            <a:ext cx="10672963" cy="514351"/>
          </a:xfrm>
        </p:spPr>
        <p:txBody>
          <a:bodyPr tIns="36000"/>
          <a:lstStyle>
            <a:lvl1pPr>
              <a:defRPr sz="3000"/>
            </a:lvl1pPr>
          </a:lstStyle>
          <a:p>
            <a:r>
              <a:rPr lang="de-DE" dirty="0"/>
              <a:t>TitLE</a:t>
            </a:r>
            <a:endParaRPr lang="en-GB" dirty="0"/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514350" y="260350"/>
            <a:ext cx="5580063" cy="155575"/>
          </a:xfrm>
        </p:spPr>
        <p:txBody>
          <a:bodyPr/>
          <a:lstStyle>
            <a:lvl1pPr>
              <a:defRPr sz="1000" kern="900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err="1"/>
              <a:t>Subject</a:t>
            </a:r>
            <a:r>
              <a:rPr lang="de-DE" dirty="0"/>
              <a:t> Line </a:t>
            </a:r>
            <a:r>
              <a:rPr lang="de-DE" dirty="0" err="1"/>
              <a:t>for</a:t>
            </a:r>
            <a:r>
              <a:rPr lang="de-DE" dirty="0"/>
              <a:t> Navigation</a:t>
            </a:r>
          </a:p>
        </p:txBody>
      </p: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0F670A6A-2297-1A4C-8608-E36A4EBC89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46734" y="6494400"/>
            <a:ext cx="57606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fld id="{CDCBB2D3-AC70-0543-A687-84CFA9437C48}" type="datetime1">
              <a:rPr lang="de-DE" sz="800" smtClean="0"/>
              <a:t>13.07.2022</a:t>
            </a:fld>
            <a:r>
              <a:rPr lang="de-DE" sz="800"/>
              <a:t>.20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352321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y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4"/>
          <p:cNvSpPr>
            <a:spLocks noEditPoints="1"/>
          </p:cNvSpPr>
          <p:nvPr/>
        </p:nvSpPr>
        <p:spPr bwMode="auto">
          <a:xfrm>
            <a:off x="11386303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14" name="Inhaltsplatzhalter 13" descr="Spalte links" title="Spalte links"/>
          <p:cNvSpPr>
            <a:spLocks noGrp="1"/>
          </p:cNvSpPr>
          <p:nvPr>
            <p:ph sz="quarter" idx="13" hasCustomPrompt="1"/>
          </p:nvPr>
        </p:nvSpPr>
        <p:spPr>
          <a:xfrm>
            <a:off x="507931" y="1273176"/>
            <a:ext cx="11187182" cy="5097350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Aft>
                <a:spcPts val="0"/>
              </a:spcAft>
              <a:defRPr lang="en-GB" sz="14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600"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 dirty="0"/>
              <a:t>1</a:t>
            </a:r>
          </a:p>
          <a:p>
            <a:pPr lvl="1"/>
            <a:r>
              <a:rPr lang="en-GB" noProof="0" dirty="0"/>
              <a:t>2</a:t>
            </a:r>
          </a:p>
          <a:p>
            <a:pPr lvl="2"/>
            <a:r>
              <a:rPr lang="en-GB" noProof="0" dirty="0"/>
              <a:t>3</a:t>
            </a:r>
          </a:p>
          <a:p>
            <a:pPr lvl="3"/>
            <a:r>
              <a:rPr lang="en-GB" noProof="0" dirty="0"/>
              <a:t>4</a:t>
            </a:r>
          </a:p>
          <a:p>
            <a:pPr lvl="4"/>
            <a:r>
              <a:rPr lang="en-GB" noProof="0" dirty="0"/>
              <a:t>5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37" name="Freeform 54"/>
          <p:cNvSpPr>
            <a:spLocks noEditPoints="1"/>
          </p:cNvSpPr>
          <p:nvPr/>
        </p:nvSpPr>
        <p:spPr bwMode="auto">
          <a:xfrm>
            <a:off x="11386303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1201FF1-C63B-412E-ABF0-3D0E918900AC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0" y="1"/>
            <a:ext cx="8649691" cy="768350"/>
          </a:xfrm>
          <a:solidFill>
            <a:srgbClr val="C1E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/>
              <a:t>Mastertextformat bearbeiten</a:t>
            </a:r>
          </a:p>
        </p:txBody>
      </p:sp>
      <p:sp>
        <p:nvSpPr>
          <p:cNvPr id="12" name="Titel 22"/>
          <p:cNvSpPr>
            <a:spLocks noGrp="1"/>
          </p:cNvSpPr>
          <p:nvPr>
            <p:ph type="title" hasCustomPrompt="1"/>
          </p:nvPr>
        </p:nvSpPr>
        <p:spPr>
          <a:xfrm>
            <a:off x="507934" y="515937"/>
            <a:ext cx="10672963" cy="514351"/>
          </a:xfrm>
        </p:spPr>
        <p:txBody>
          <a:bodyPr tIns="36000"/>
          <a:lstStyle>
            <a:lvl1pPr>
              <a:defRPr sz="3000"/>
            </a:lvl1pPr>
          </a:lstStyle>
          <a:p>
            <a:r>
              <a:rPr lang="de-DE" dirty="0"/>
              <a:t>TitLE</a:t>
            </a:r>
            <a:endParaRPr lang="en-GB" dirty="0"/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514350" y="260350"/>
            <a:ext cx="5580063" cy="155575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err="1"/>
              <a:t>Subject</a:t>
            </a:r>
            <a:r>
              <a:rPr lang="de-DE" dirty="0"/>
              <a:t> Line </a:t>
            </a:r>
            <a:r>
              <a:rPr lang="de-DE" dirty="0" err="1"/>
              <a:t>for</a:t>
            </a:r>
            <a:r>
              <a:rPr lang="de-DE" dirty="0"/>
              <a:t> Navigation</a:t>
            </a:r>
          </a:p>
        </p:txBody>
      </p: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32449C06-BCE8-9946-A64E-4C9F0FA566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46734" y="6494400"/>
            <a:ext cx="486587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fld id="{D67861C4-A289-AD4D-A4BD-CC0E53C356A7}" type="datetime1">
              <a:rPr lang="de-DE" sz="800" smtClean="0"/>
              <a:t>13.07.2022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928837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1" y="6928"/>
            <a:ext cx="1651000" cy="5842775"/>
          </a:xfrm>
          <a:solidFill>
            <a:srgbClr val="FAF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>
              <a:defRPr lang="de-DE" sz="100" smtClean="0"/>
            </a:lvl1pPr>
          </a:lstStyle>
          <a:p>
            <a:pPr lvl="0" algn="ctr"/>
            <a:r>
              <a:rPr lang="de-DE"/>
              <a:t>Mastertextformat bearbeiten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510540" y="766800"/>
            <a:ext cx="3063240" cy="4463194"/>
          </a:xfrm>
        </p:spPr>
        <p:txBody>
          <a:bodyPr/>
          <a:lstStyle>
            <a:lvl1pPr>
              <a:defRPr lang="en-GB" sz="4400" b="1" kern="1200" cap="all" baseline="0" noProof="0" dirty="0" smtClean="0">
                <a:solidFill>
                  <a:srgbClr val="00378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7" name="Freeform 54"/>
          <p:cNvSpPr>
            <a:spLocks noEditPoints="1"/>
          </p:cNvSpPr>
          <p:nvPr/>
        </p:nvSpPr>
        <p:spPr bwMode="auto">
          <a:xfrm>
            <a:off x="11386303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133" name="Freeform 54"/>
          <p:cNvSpPr>
            <a:spLocks noEditPoints="1"/>
          </p:cNvSpPr>
          <p:nvPr/>
        </p:nvSpPr>
        <p:spPr bwMode="auto">
          <a:xfrm>
            <a:off x="11386303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1FF1-C63B-412E-ABF0-3D0E918900AC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E13ECDEB-C545-D54C-98B3-F0BFAC5BC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46734" y="6494400"/>
            <a:ext cx="486587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fld id="{960F6880-3CA3-0246-B70B-555C6D5673FD}" type="datetime1">
              <a:rPr lang="de-DE" sz="800" smtClean="0"/>
              <a:t>13.07.2022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934386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Content 2/3 Ae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1" y="6928"/>
            <a:ext cx="1651000" cy="5842775"/>
          </a:xfrm>
          <a:solidFill>
            <a:srgbClr val="FAF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>
              <a:defRPr lang="de-DE" sz="100" smtClean="0"/>
            </a:lvl1pPr>
          </a:lstStyle>
          <a:p>
            <a:pPr lvl="0" algn="ctr"/>
            <a:r>
              <a:rPr lang="de-DE"/>
              <a:t>Mastertextformat bearbeiten</a:t>
            </a:r>
          </a:p>
        </p:txBody>
      </p:sp>
      <p:sp>
        <p:nvSpPr>
          <p:cNvPr id="7" name="Freeform 54"/>
          <p:cNvSpPr>
            <a:spLocks noEditPoints="1"/>
          </p:cNvSpPr>
          <p:nvPr/>
        </p:nvSpPr>
        <p:spPr bwMode="auto">
          <a:xfrm>
            <a:off x="11384821" y="260769"/>
            <a:ext cx="308834" cy="310050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131" name="Freeform 54"/>
          <p:cNvSpPr>
            <a:spLocks noEditPoints="1"/>
          </p:cNvSpPr>
          <p:nvPr/>
        </p:nvSpPr>
        <p:spPr bwMode="auto">
          <a:xfrm>
            <a:off x="11384821" y="260769"/>
            <a:ext cx="308834" cy="310050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207" name="Inhaltsplatzhalter 13" descr="Spalte links" title="Spalte links"/>
          <p:cNvSpPr>
            <a:spLocks noGrp="1"/>
          </p:cNvSpPr>
          <p:nvPr>
            <p:ph sz="quarter" idx="14" hasCustomPrompt="1"/>
          </p:nvPr>
        </p:nvSpPr>
        <p:spPr>
          <a:xfrm>
            <a:off x="3562349" y="1273175"/>
            <a:ext cx="8132764" cy="4838701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ts val="1920"/>
              </a:lnSpc>
              <a:spcAft>
                <a:spcPts val="0"/>
              </a:spcAft>
              <a:defRPr sz="1800" baseline="0">
                <a:solidFill>
                  <a:schemeClr val="tx1"/>
                </a:solidFill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 dirty="0"/>
              <a:t>01</a:t>
            </a:r>
          </a:p>
          <a:p>
            <a:pPr lvl="1"/>
            <a:r>
              <a:rPr lang="en-GB" noProof="0" dirty="0"/>
              <a:t>02</a:t>
            </a:r>
          </a:p>
          <a:p>
            <a:pPr lvl="2"/>
            <a:r>
              <a:rPr lang="en-GB" noProof="0" dirty="0"/>
              <a:t>03</a:t>
            </a:r>
          </a:p>
          <a:p>
            <a:pPr lvl="3"/>
            <a:r>
              <a:rPr lang="en-GB" noProof="0" dirty="0"/>
              <a:t>04</a:t>
            </a:r>
          </a:p>
          <a:p>
            <a:pPr lvl="4"/>
            <a:r>
              <a:rPr lang="en-GB" noProof="0" dirty="0"/>
              <a:t>05</a:t>
            </a:r>
          </a:p>
          <a:p>
            <a:pPr lvl="5"/>
            <a:r>
              <a:rPr lang="en-GB" noProof="0" dirty="0"/>
              <a:t>06</a:t>
            </a:r>
          </a:p>
          <a:p>
            <a:pPr lvl="6"/>
            <a:r>
              <a:rPr lang="en-GB" noProof="0" dirty="0"/>
              <a:t>07</a:t>
            </a:r>
          </a:p>
          <a:p>
            <a:pPr lvl="7"/>
            <a:r>
              <a:rPr lang="en-GB" noProof="0" dirty="0"/>
              <a:t>08</a:t>
            </a:r>
          </a:p>
          <a:p>
            <a:pPr lvl="8"/>
            <a:r>
              <a:rPr lang="en-GB" noProof="0" dirty="0"/>
              <a:t>09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07935" y="768348"/>
            <a:ext cx="3054415" cy="4605661"/>
          </a:xfrm>
        </p:spPr>
        <p:txBody>
          <a:bodyPr/>
          <a:lstStyle>
            <a:lvl1pPr>
              <a:defRPr sz="4400"/>
            </a:lvl1pPr>
          </a:lstStyle>
          <a:p>
            <a:r>
              <a:rPr lang="en-GB" noProof="0" dirty="0"/>
              <a:t>Title</a:t>
            </a:r>
            <a:endParaRPr lang="en-GB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1201FF1-C63B-412E-ABF0-3D0E918900AC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19CCC8F2-07C4-244E-813C-9A09270243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46734" y="6494400"/>
            <a:ext cx="486587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fld id="{F79B7B4E-EA5E-8041-8621-649DD48BC41A}" type="datetime1">
              <a:rPr lang="de-DE" sz="800" smtClean="0"/>
              <a:t>13.07.2022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4255105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Content 2/3 Aerea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1" y="6928"/>
            <a:ext cx="1651000" cy="5842775"/>
          </a:xfrm>
          <a:solidFill>
            <a:srgbClr val="FAF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>
              <a:defRPr lang="de-DE" sz="100" smtClean="0"/>
            </a:lvl1pPr>
          </a:lstStyle>
          <a:p>
            <a:pPr lvl="0" algn="ctr"/>
            <a:r>
              <a:rPr lang="de-DE"/>
              <a:t>Mastertextformat bearbeiten</a:t>
            </a:r>
          </a:p>
        </p:txBody>
      </p:sp>
      <p:sp>
        <p:nvSpPr>
          <p:cNvPr id="7" name="Freeform 54"/>
          <p:cNvSpPr>
            <a:spLocks noEditPoints="1"/>
          </p:cNvSpPr>
          <p:nvPr/>
        </p:nvSpPr>
        <p:spPr bwMode="auto">
          <a:xfrm>
            <a:off x="11384821" y="260769"/>
            <a:ext cx="308834" cy="310050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131" name="Freeform 54"/>
          <p:cNvSpPr>
            <a:spLocks noEditPoints="1"/>
          </p:cNvSpPr>
          <p:nvPr/>
        </p:nvSpPr>
        <p:spPr bwMode="auto">
          <a:xfrm>
            <a:off x="11384821" y="260769"/>
            <a:ext cx="308834" cy="310050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207" name="Inhaltsplatzhalter 13" descr="Spalte links" title="Spalte links"/>
          <p:cNvSpPr>
            <a:spLocks noGrp="1"/>
          </p:cNvSpPr>
          <p:nvPr>
            <p:ph sz="quarter" idx="14" hasCustomPrompt="1"/>
          </p:nvPr>
        </p:nvSpPr>
        <p:spPr>
          <a:xfrm>
            <a:off x="3562349" y="1273175"/>
            <a:ext cx="3943351" cy="4838701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ts val="1920"/>
              </a:lnSpc>
              <a:spcAft>
                <a:spcPts val="0"/>
              </a:spcAft>
              <a:defRPr sz="1800" baseline="0">
                <a:solidFill>
                  <a:schemeClr val="tx1"/>
                </a:solidFill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 dirty="0"/>
              <a:t>01</a:t>
            </a:r>
          </a:p>
          <a:p>
            <a:pPr lvl="1"/>
            <a:r>
              <a:rPr lang="en-GB" noProof="0" dirty="0"/>
              <a:t>02</a:t>
            </a:r>
          </a:p>
          <a:p>
            <a:pPr lvl="2"/>
            <a:r>
              <a:rPr lang="en-GB" noProof="0" dirty="0"/>
              <a:t>03</a:t>
            </a:r>
          </a:p>
          <a:p>
            <a:pPr lvl="3"/>
            <a:r>
              <a:rPr lang="en-GB" noProof="0" dirty="0"/>
              <a:t>04</a:t>
            </a:r>
          </a:p>
          <a:p>
            <a:pPr lvl="4"/>
            <a:r>
              <a:rPr lang="en-GB" noProof="0" dirty="0"/>
              <a:t>05</a:t>
            </a:r>
          </a:p>
          <a:p>
            <a:pPr lvl="5"/>
            <a:r>
              <a:rPr lang="en-GB" noProof="0" dirty="0"/>
              <a:t>06</a:t>
            </a:r>
          </a:p>
          <a:p>
            <a:pPr lvl="6"/>
            <a:r>
              <a:rPr lang="en-GB" noProof="0" dirty="0"/>
              <a:t>07</a:t>
            </a:r>
          </a:p>
          <a:p>
            <a:pPr lvl="7"/>
            <a:r>
              <a:rPr lang="en-GB" noProof="0" dirty="0"/>
              <a:t>08</a:t>
            </a:r>
          </a:p>
          <a:p>
            <a:pPr lvl="8"/>
            <a:r>
              <a:rPr lang="en-GB" noProof="0" dirty="0"/>
              <a:t>09</a:t>
            </a:r>
          </a:p>
        </p:txBody>
      </p:sp>
      <p:sp>
        <p:nvSpPr>
          <p:cNvPr id="208" name="Inhaltsplatzhalter 13" descr="Spalte links" title="Spalte links"/>
          <p:cNvSpPr>
            <a:spLocks noGrp="1"/>
          </p:cNvSpPr>
          <p:nvPr>
            <p:ph sz="quarter" idx="15" hasCustomPrompt="1"/>
          </p:nvPr>
        </p:nvSpPr>
        <p:spPr>
          <a:xfrm>
            <a:off x="7734300" y="1273175"/>
            <a:ext cx="3924000" cy="4838701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ts val="1920"/>
              </a:lnSpc>
              <a:spcAft>
                <a:spcPts val="0"/>
              </a:spcAft>
              <a:defRPr sz="1800" baseline="0">
                <a:solidFill>
                  <a:schemeClr val="tx1"/>
                </a:solidFill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 dirty="0"/>
              <a:t>01</a:t>
            </a:r>
          </a:p>
          <a:p>
            <a:pPr lvl="1"/>
            <a:r>
              <a:rPr lang="en-GB" noProof="0" dirty="0"/>
              <a:t>02</a:t>
            </a:r>
          </a:p>
          <a:p>
            <a:pPr lvl="2"/>
            <a:r>
              <a:rPr lang="en-GB" noProof="0" dirty="0"/>
              <a:t>03</a:t>
            </a:r>
          </a:p>
          <a:p>
            <a:pPr lvl="3"/>
            <a:r>
              <a:rPr lang="en-GB" noProof="0" dirty="0"/>
              <a:t>04</a:t>
            </a:r>
          </a:p>
          <a:p>
            <a:pPr lvl="4"/>
            <a:r>
              <a:rPr lang="en-GB" noProof="0" dirty="0"/>
              <a:t>05</a:t>
            </a:r>
          </a:p>
          <a:p>
            <a:pPr lvl="5"/>
            <a:r>
              <a:rPr lang="en-GB" noProof="0" dirty="0"/>
              <a:t>06</a:t>
            </a:r>
          </a:p>
          <a:p>
            <a:pPr lvl="6"/>
            <a:r>
              <a:rPr lang="en-GB" noProof="0" dirty="0"/>
              <a:t>07</a:t>
            </a:r>
          </a:p>
          <a:p>
            <a:pPr lvl="7"/>
            <a:r>
              <a:rPr lang="en-GB" noProof="0" dirty="0"/>
              <a:t>08</a:t>
            </a:r>
          </a:p>
          <a:p>
            <a:pPr lvl="8"/>
            <a:r>
              <a:rPr lang="en-GB" noProof="0" dirty="0"/>
              <a:t>09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07935" y="768348"/>
            <a:ext cx="3054415" cy="453365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GB" noProof="0" dirty="0"/>
              <a:t>Title</a:t>
            </a:r>
            <a:endParaRPr lang="en-GB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1201FF1-C63B-412E-ABF0-3D0E918900AC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339DF819-FAE7-584B-B3ED-90FB1B5DDB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46734" y="6494400"/>
            <a:ext cx="486587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fld id="{18669614-EE37-A24E-9F2F-B66784021E3E}" type="datetime1">
              <a:rPr lang="de-DE" sz="800" smtClean="0"/>
              <a:t>13.07.2022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034735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and Two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4"/>
          <p:cNvSpPr>
            <a:spLocks noEditPoints="1"/>
          </p:cNvSpPr>
          <p:nvPr/>
        </p:nvSpPr>
        <p:spPr bwMode="auto">
          <a:xfrm>
            <a:off x="11384821" y="260769"/>
            <a:ext cx="308834" cy="310050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131" name="Freeform 54"/>
          <p:cNvSpPr>
            <a:spLocks noEditPoints="1"/>
          </p:cNvSpPr>
          <p:nvPr/>
        </p:nvSpPr>
        <p:spPr bwMode="auto">
          <a:xfrm>
            <a:off x="11384821" y="260769"/>
            <a:ext cx="308834" cy="310050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207" name="Inhaltsplatzhalter 13" descr="Spalte links" title="Spalte links"/>
          <p:cNvSpPr>
            <a:spLocks noGrp="1"/>
          </p:cNvSpPr>
          <p:nvPr>
            <p:ph sz="quarter" idx="14" hasCustomPrompt="1"/>
          </p:nvPr>
        </p:nvSpPr>
        <p:spPr>
          <a:xfrm>
            <a:off x="507931" y="1530350"/>
            <a:ext cx="5515267" cy="4581526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ts val="1920"/>
              </a:lnSpc>
              <a:spcAft>
                <a:spcPts val="0"/>
              </a:spcAft>
              <a:defRPr sz="1800" baseline="0">
                <a:solidFill>
                  <a:schemeClr val="tx1"/>
                </a:solidFill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 dirty="0"/>
              <a:t>01</a:t>
            </a:r>
          </a:p>
          <a:p>
            <a:pPr lvl="1"/>
            <a:r>
              <a:rPr lang="en-GB" noProof="0" dirty="0"/>
              <a:t>02</a:t>
            </a:r>
          </a:p>
          <a:p>
            <a:pPr lvl="2"/>
            <a:r>
              <a:rPr lang="en-GB" noProof="0" dirty="0"/>
              <a:t>03</a:t>
            </a:r>
          </a:p>
          <a:p>
            <a:pPr lvl="3"/>
            <a:r>
              <a:rPr lang="en-GB" noProof="0" dirty="0"/>
              <a:t>04</a:t>
            </a:r>
          </a:p>
          <a:p>
            <a:pPr lvl="4"/>
            <a:r>
              <a:rPr lang="en-GB" noProof="0" dirty="0"/>
              <a:t>05</a:t>
            </a:r>
          </a:p>
          <a:p>
            <a:pPr lvl="5"/>
            <a:r>
              <a:rPr lang="en-GB" noProof="0" dirty="0"/>
              <a:t>06</a:t>
            </a:r>
          </a:p>
          <a:p>
            <a:pPr lvl="6"/>
            <a:r>
              <a:rPr lang="en-GB" noProof="0" dirty="0"/>
              <a:t>07</a:t>
            </a:r>
          </a:p>
          <a:p>
            <a:pPr lvl="7"/>
            <a:r>
              <a:rPr lang="en-GB" noProof="0" dirty="0"/>
              <a:t>08</a:t>
            </a:r>
          </a:p>
          <a:p>
            <a:pPr lvl="8"/>
            <a:r>
              <a:rPr lang="en-GB" noProof="0" dirty="0"/>
              <a:t>09</a:t>
            </a:r>
          </a:p>
        </p:txBody>
      </p:sp>
      <p:sp>
        <p:nvSpPr>
          <p:cNvPr id="208" name="Inhaltsplatzhalter 13" descr="Spalte links" title="Spalte links"/>
          <p:cNvSpPr>
            <a:spLocks noGrp="1"/>
          </p:cNvSpPr>
          <p:nvPr>
            <p:ph sz="quarter" idx="15" hasCustomPrompt="1"/>
          </p:nvPr>
        </p:nvSpPr>
        <p:spPr>
          <a:xfrm>
            <a:off x="6164579" y="1530350"/>
            <a:ext cx="5529075" cy="4581526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ts val="1920"/>
              </a:lnSpc>
              <a:spcAft>
                <a:spcPts val="0"/>
              </a:spcAft>
              <a:defRPr sz="1800" baseline="0">
                <a:solidFill>
                  <a:schemeClr val="tx1"/>
                </a:solidFill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 dirty="0"/>
              <a:t>01</a:t>
            </a:r>
          </a:p>
          <a:p>
            <a:pPr lvl="1"/>
            <a:r>
              <a:rPr lang="en-GB" noProof="0" dirty="0"/>
              <a:t>02</a:t>
            </a:r>
          </a:p>
          <a:p>
            <a:pPr lvl="2"/>
            <a:r>
              <a:rPr lang="en-GB" noProof="0" dirty="0"/>
              <a:t>03</a:t>
            </a:r>
          </a:p>
          <a:p>
            <a:pPr lvl="3"/>
            <a:r>
              <a:rPr lang="en-GB" noProof="0" dirty="0"/>
              <a:t>04</a:t>
            </a:r>
          </a:p>
          <a:p>
            <a:pPr lvl="4"/>
            <a:r>
              <a:rPr lang="en-GB" noProof="0" dirty="0"/>
              <a:t>05</a:t>
            </a:r>
          </a:p>
          <a:p>
            <a:pPr lvl="5"/>
            <a:r>
              <a:rPr lang="en-GB" noProof="0" dirty="0"/>
              <a:t>06</a:t>
            </a:r>
          </a:p>
          <a:p>
            <a:pPr lvl="6"/>
            <a:r>
              <a:rPr lang="en-GB" noProof="0" dirty="0"/>
              <a:t>07</a:t>
            </a:r>
          </a:p>
          <a:p>
            <a:pPr lvl="7"/>
            <a:r>
              <a:rPr lang="en-GB" noProof="0" dirty="0"/>
              <a:t>08</a:t>
            </a:r>
          </a:p>
          <a:p>
            <a:pPr lvl="8"/>
            <a:r>
              <a:rPr lang="en-GB" noProof="0" dirty="0"/>
              <a:t>09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1201FF1-C63B-412E-ABF0-3D0E918900AC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0" y="1"/>
            <a:ext cx="8649691" cy="768350"/>
          </a:xfrm>
          <a:solidFill>
            <a:srgbClr val="C1E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/>
              <a:t>Mastertextformat bearbeiten</a:t>
            </a:r>
          </a:p>
        </p:txBody>
      </p:sp>
      <p:sp>
        <p:nvSpPr>
          <p:cNvPr id="11" name="Titel 22"/>
          <p:cNvSpPr>
            <a:spLocks noGrp="1"/>
          </p:cNvSpPr>
          <p:nvPr>
            <p:ph type="title" hasCustomPrompt="1"/>
          </p:nvPr>
        </p:nvSpPr>
        <p:spPr>
          <a:xfrm>
            <a:off x="507934" y="515937"/>
            <a:ext cx="10672963" cy="514351"/>
          </a:xfrm>
        </p:spPr>
        <p:txBody>
          <a:bodyPr tIns="36000"/>
          <a:lstStyle>
            <a:lvl1pPr>
              <a:defRPr sz="3000"/>
            </a:lvl1pPr>
          </a:lstStyle>
          <a:p>
            <a:r>
              <a:rPr lang="de-DE" dirty="0"/>
              <a:t>TitLE</a:t>
            </a:r>
            <a:endParaRPr lang="en-GB" dirty="0"/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514350" y="260350"/>
            <a:ext cx="5580063" cy="155575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err="1"/>
              <a:t>Subject</a:t>
            </a:r>
            <a:r>
              <a:rPr lang="de-DE" dirty="0"/>
              <a:t> Line </a:t>
            </a:r>
            <a:r>
              <a:rPr lang="de-DE" dirty="0" err="1"/>
              <a:t>for</a:t>
            </a:r>
            <a:r>
              <a:rPr lang="de-DE" dirty="0"/>
              <a:t> Navigation</a:t>
            </a:r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FB4515B0-D2FB-A84D-8998-EB98D14793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46734" y="6494400"/>
            <a:ext cx="486587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fld id="{FB23B043-5212-CF4E-A112-0E854623A8DC}" type="datetime1">
              <a:rPr lang="de-DE" sz="800" smtClean="0"/>
              <a:t>13.07.2022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724574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tra Headlin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platzhalter 23"/>
          <p:cNvSpPr>
            <a:spLocks noGrp="1"/>
          </p:cNvSpPr>
          <p:nvPr>
            <p:ph type="body" sz="quarter" idx="22"/>
          </p:nvPr>
        </p:nvSpPr>
        <p:spPr>
          <a:xfrm>
            <a:off x="0" y="2265277"/>
            <a:ext cx="5599971" cy="3584426"/>
          </a:xfr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/>
              <a:t>Mastertextformat bearbeiten</a:t>
            </a:r>
          </a:p>
        </p:txBody>
      </p:sp>
      <p:sp>
        <p:nvSpPr>
          <p:cNvPr id="7" name="Freeform 54"/>
          <p:cNvSpPr>
            <a:spLocks noEditPoints="1"/>
          </p:cNvSpPr>
          <p:nvPr/>
        </p:nvSpPr>
        <p:spPr bwMode="auto">
          <a:xfrm>
            <a:off x="11386303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131" name="Freeform 54"/>
          <p:cNvSpPr>
            <a:spLocks noEditPoints="1"/>
          </p:cNvSpPr>
          <p:nvPr/>
        </p:nvSpPr>
        <p:spPr bwMode="auto">
          <a:xfrm>
            <a:off x="11386303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507934" y="1030289"/>
            <a:ext cx="4333941" cy="2278062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GB" noProof="0" dirty="0" err="1"/>
              <a:t>TitlE</a:t>
            </a:r>
            <a:endParaRPr lang="en-GB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>
          <a:xfrm>
            <a:off x="508000" y="3821113"/>
            <a:ext cx="4333875" cy="2549524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1030288"/>
            <a:ext cx="5599113" cy="4819650"/>
          </a:xfr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  <a:p>
            <a:pPr lvl="3"/>
            <a:r>
              <a:rPr lang="en-GB" dirty="0"/>
              <a:t>04</a:t>
            </a:r>
          </a:p>
          <a:p>
            <a:pPr lvl="4"/>
            <a:r>
              <a:rPr lang="en-GB" dirty="0"/>
              <a:t>05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1201FF1-C63B-412E-ABF0-3D0E918900AC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8" name="Textplatzhalter 5"/>
          <p:cNvSpPr>
            <a:spLocks noGrp="1"/>
          </p:cNvSpPr>
          <p:nvPr>
            <p:ph type="body" sz="quarter" idx="23" hasCustomPrompt="1"/>
          </p:nvPr>
        </p:nvSpPr>
        <p:spPr>
          <a:xfrm>
            <a:off x="514350" y="260350"/>
            <a:ext cx="5580063" cy="155575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err="1"/>
              <a:t>Subject</a:t>
            </a:r>
            <a:r>
              <a:rPr lang="de-DE" dirty="0"/>
              <a:t> Line </a:t>
            </a:r>
            <a:r>
              <a:rPr lang="de-DE" dirty="0" err="1"/>
              <a:t>for</a:t>
            </a:r>
            <a:r>
              <a:rPr lang="de-DE" dirty="0"/>
              <a:t> Navigation</a:t>
            </a: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4A5DD209-465C-F240-8310-C5EEE7252B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46734" y="6494400"/>
            <a:ext cx="486587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fld id="{6AD0C693-A343-7D44-A69D-C8F0BB3A28F7}" type="datetime1">
              <a:rPr lang="de-DE" sz="800" smtClean="0"/>
              <a:t>13.07.2022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342069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tra Headlin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23"/>
          <p:cNvSpPr>
            <a:spLocks noGrp="1"/>
          </p:cNvSpPr>
          <p:nvPr>
            <p:ph type="body" sz="quarter" idx="23"/>
          </p:nvPr>
        </p:nvSpPr>
        <p:spPr>
          <a:xfrm>
            <a:off x="0" y="2265277"/>
            <a:ext cx="5599971" cy="3584426"/>
          </a:xfr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/>
              <a:t>Mastertextformat bearbeiten</a:t>
            </a:r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24" hasCustomPrompt="1"/>
          </p:nvPr>
        </p:nvSpPr>
        <p:spPr>
          <a:xfrm>
            <a:off x="514350" y="260350"/>
            <a:ext cx="5580063" cy="155575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err="1"/>
              <a:t>Subject</a:t>
            </a:r>
            <a:r>
              <a:rPr lang="de-DE" dirty="0"/>
              <a:t> Line </a:t>
            </a:r>
            <a:r>
              <a:rPr lang="de-DE" dirty="0" err="1"/>
              <a:t>for</a:t>
            </a:r>
            <a:r>
              <a:rPr lang="de-DE" dirty="0"/>
              <a:t> Navigation</a:t>
            </a:r>
          </a:p>
        </p:txBody>
      </p:sp>
      <p:sp>
        <p:nvSpPr>
          <p:cNvPr id="7" name="Freeform 54"/>
          <p:cNvSpPr>
            <a:spLocks noEditPoints="1"/>
          </p:cNvSpPr>
          <p:nvPr/>
        </p:nvSpPr>
        <p:spPr bwMode="auto">
          <a:xfrm>
            <a:off x="11386303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131" name="Freeform 54"/>
          <p:cNvSpPr>
            <a:spLocks noEditPoints="1"/>
          </p:cNvSpPr>
          <p:nvPr/>
        </p:nvSpPr>
        <p:spPr bwMode="auto">
          <a:xfrm>
            <a:off x="11386303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507934" y="1030289"/>
            <a:ext cx="4333941" cy="2278062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GB" noProof="0" dirty="0" err="1"/>
              <a:t>TitlE</a:t>
            </a:r>
            <a:endParaRPr lang="en-GB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>
          <a:xfrm>
            <a:off x="508000" y="3821113"/>
            <a:ext cx="4333875" cy="2549524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9" hasCustomPrompt="1"/>
          </p:nvPr>
        </p:nvSpPr>
        <p:spPr>
          <a:xfrm>
            <a:off x="5845175" y="1030288"/>
            <a:ext cx="5849938" cy="5081587"/>
          </a:xfrm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GB" dirty="0"/>
              <a:t>New Image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1201FF1-C63B-412E-ABF0-3D0E918900AC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18278B62-3C34-0C4C-9654-934B800F02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46734" y="6494400"/>
            <a:ext cx="486587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fld id="{4A935A77-C239-BA42-8082-872BCD3ABDAD}" type="datetime1">
              <a:rPr lang="de-DE" sz="800" smtClean="0"/>
              <a:t>13.07.2022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441387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oard Presenta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D1441C96-FCD8-1743-9DBA-F0F742B352C5}"/>
              </a:ext>
            </a:extLst>
          </p:cNvPr>
          <p:cNvSpPr/>
          <p:nvPr userDrawn="1"/>
        </p:nvSpPr>
        <p:spPr>
          <a:xfrm>
            <a:off x="0" y="0"/>
            <a:ext cx="8861898" cy="45745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sz="14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08000" y="3821113"/>
            <a:ext cx="4069756" cy="152876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lang="en-GB" sz="1800" b="0" kern="1200" cap="none" baseline="0" noProof="0" dirty="0" smtClean="0">
                <a:solidFill>
                  <a:srgbClr val="00378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GB" sz="1600" b="0" kern="1200" cap="none" baseline="0" noProof="0" dirty="0">
                <a:solidFill>
                  <a:srgbClr val="003781"/>
                </a:solidFill>
                <a:latin typeface="+mn-lt"/>
                <a:ea typeface="+mn-ea"/>
                <a:cs typeface="+mn-cs"/>
              </a:defRPr>
            </a:lvl2pPr>
            <a:lvl3pPr>
              <a:lnSpc>
                <a:spcPct val="100000"/>
              </a:lnSpc>
              <a:defRPr sz="1200">
                <a:solidFill>
                  <a:srgbClr val="003781"/>
                </a:solidFill>
              </a:defRPr>
            </a:lvl3pPr>
            <a:lvl4pPr>
              <a:lnSpc>
                <a:spcPct val="100000"/>
              </a:lnSpc>
              <a:buAutoNum type="arabicPeriod"/>
              <a:defRPr sz="1200">
                <a:solidFill>
                  <a:srgbClr val="00378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rgbClr val="003781"/>
                </a:solidFill>
              </a:defRPr>
            </a:lvl5pPr>
            <a:lvl6pPr>
              <a:defRPr>
                <a:solidFill>
                  <a:srgbClr val="003781"/>
                </a:solidFill>
              </a:defRPr>
            </a:lvl6pPr>
            <a:lvl7pPr>
              <a:defRPr>
                <a:solidFill>
                  <a:srgbClr val="003781"/>
                </a:solidFill>
              </a:defRPr>
            </a:lvl7pPr>
            <a:lvl8pPr>
              <a:defRPr>
                <a:solidFill>
                  <a:srgbClr val="003781"/>
                </a:solidFill>
              </a:defRPr>
            </a:lvl8pPr>
            <a:lvl9pPr>
              <a:defRPr>
                <a:solidFill>
                  <a:srgbClr val="003781"/>
                </a:solidFill>
              </a:defRPr>
            </a:lvl9pPr>
          </a:lstStyle>
          <a:p>
            <a:pPr lvl="0"/>
            <a:r>
              <a:rPr lang="en-GB" noProof="0" dirty="0"/>
              <a:t>Subline</a:t>
            </a:r>
          </a:p>
          <a:p>
            <a:pPr lvl="1"/>
            <a:r>
              <a:rPr lang="en-GB" noProof="0" dirty="0"/>
              <a:t>Body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7934" y="765498"/>
            <a:ext cx="7367653" cy="3024336"/>
          </a:xfrm>
        </p:spPr>
        <p:txBody>
          <a:bodyPr/>
          <a:lstStyle>
            <a:lvl1pPr>
              <a:defRPr lang="en-GB" sz="4400" b="1" kern="1200" cap="all" dirty="0">
                <a:solidFill>
                  <a:srgbClr val="00378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4" hasCustomPrompt="1"/>
          </p:nvPr>
        </p:nvSpPr>
        <p:spPr>
          <a:xfrm>
            <a:off x="4841875" y="0"/>
            <a:ext cx="7348538" cy="5349875"/>
          </a:xfrm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GB" dirty="0"/>
              <a:t>New Picture</a:t>
            </a:r>
          </a:p>
        </p:txBody>
      </p:sp>
      <p:pic>
        <p:nvPicPr>
          <p:cNvPr id="10" name="Bild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0139" y="5843102"/>
            <a:ext cx="2034974" cy="508928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334566" y="6352030"/>
            <a:ext cx="223224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70400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tra Headline with copy And Image - Varian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1" y="6928"/>
            <a:ext cx="1651000" cy="5842775"/>
          </a:xfrm>
          <a:solidFill>
            <a:srgbClr val="E1C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/>
              <a:t>Mastertextformat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07935" y="765498"/>
            <a:ext cx="5587272" cy="2304255"/>
          </a:xfrm>
        </p:spPr>
        <p:txBody>
          <a:bodyPr/>
          <a:lstStyle>
            <a:lvl1pPr>
              <a:defRPr lang="en-GB" sz="4400" b="1" kern="1200" cap="all" baseline="0" dirty="0">
                <a:solidFill>
                  <a:srgbClr val="5A398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noProof="0" dirty="0"/>
              <a:t>Title</a:t>
            </a:r>
            <a:endParaRPr lang="en-GB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952500"/>
            <a:ext cx="6094412" cy="5907088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r>
              <a:rPr lang="en-GB" noProof="0" dirty="0"/>
              <a:t>New Picture</a:t>
            </a:r>
          </a:p>
        </p:txBody>
      </p:sp>
      <p:sp>
        <p:nvSpPr>
          <p:cNvPr id="7" name="Freeform 54"/>
          <p:cNvSpPr>
            <a:spLocks noEditPoints="1"/>
          </p:cNvSpPr>
          <p:nvPr/>
        </p:nvSpPr>
        <p:spPr bwMode="auto">
          <a:xfrm>
            <a:off x="11386303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131" name="Freeform 54"/>
          <p:cNvSpPr>
            <a:spLocks noEditPoints="1"/>
          </p:cNvSpPr>
          <p:nvPr/>
        </p:nvSpPr>
        <p:spPr bwMode="auto">
          <a:xfrm>
            <a:off x="11386303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206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08001" y="3560762"/>
            <a:ext cx="5587204" cy="2288941"/>
          </a:xfrm>
          <a:prstGeom prst="rect">
            <a:avLst/>
          </a:prstGeom>
        </p:spPr>
        <p:txBody>
          <a:bodyPr rIns="180000"/>
          <a:lstStyle>
            <a:lvl1pPr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defRPr sz="1800" cap="none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8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18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400">
                <a:solidFill>
                  <a:schemeClr val="tx1"/>
                </a:solidFill>
              </a:defRPr>
            </a:lvl5pPr>
            <a:lvl6pPr>
              <a:lnSpc>
                <a:spcPct val="100000"/>
              </a:lnSpc>
              <a:defRPr sz="1400">
                <a:solidFill>
                  <a:schemeClr val="tx1"/>
                </a:solidFill>
              </a:defRPr>
            </a:lvl6pPr>
            <a:lvl7pPr>
              <a:lnSpc>
                <a:spcPct val="100000"/>
              </a:lnSpc>
              <a:defRPr sz="1200">
                <a:solidFill>
                  <a:schemeClr val="tx1"/>
                </a:solidFill>
              </a:defRPr>
            </a:lvl7pPr>
            <a:lvl8pPr>
              <a:lnSpc>
                <a:spcPct val="100000"/>
              </a:lnSpc>
              <a:defRPr sz="1050">
                <a:solidFill>
                  <a:schemeClr val="tx1"/>
                </a:solidFill>
              </a:defRPr>
            </a:lvl8pPr>
            <a:lvl9pPr>
              <a:lnSpc>
                <a:spcPct val="100000"/>
              </a:lnSpc>
              <a:defRPr sz="7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01</a:t>
            </a:r>
          </a:p>
          <a:p>
            <a:pPr lvl="1"/>
            <a:r>
              <a:rPr lang="en-GB" noProof="0" dirty="0"/>
              <a:t>02</a:t>
            </a:r>
          </a:p>
          <a:p>
            <a:pPr lvl="2"/>
            <a:r>
              <a:rPr lang="en-GB" noProof="0" dirty="0"/>
              <a:t>03</a:t>
            </a:r>
          </a:p>
          <a:p>
            <a:pPr lvl="3"/>
            <a:r>
              <a:rPr lang="en-GB" noProof="0" dirty="0"/>
              <a:t>04</a:t>
            </a:r>
          </a:p>
          <a:p>
            <a:pPr lvl="4"/>
            <a:r>
              <a:rPr lang="en-GB" noProof="0" dirty="0"/>
              <a:t>05</a:t>
            </a:r>
          </a:p>
          <a:p>
            <a:pPr lvl="5"/>
            <a:r>
              <a:rPr lang="en-GB" noProof="0" dirty="0"/>
              <a:t>06</a:t>
            </a:r>
          </a:p>
          <a:p>
            <a:pPr lvl="6"/>
            <a:r>
              <a:rPr lang="en-GB" noProof="0" dirty="0"/>
              <a:t>07</a:t>
            </a:r>
          </a:p>
          <a:p>
            <a:pPr lvl="7"/>
            <a:r>
              <a:rPr lang="en-GB" noProof="0" dirty="0"/>
              <a:t>08</a:t>
            </a:r>
          </a:p>
          <a:p>
            <a:pPr lvl="8"/>
            <a:r>
              <a:rPr lang="en-GB" noProof="0" dirty="0"/>
              <a:t>09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1201FF1-C63B-412E-ABF0-3D0E918900AC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D67C8DE1-9033-0244-A818-68FC2A7326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46734" y="6494400"/>
            <a:ext cx="486587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fld id="{1D271ACD-DF32-D347-A892-98EB1807D7A6}" type="datetime1">
              <a:rPr lang="de-DE" sz="800" smtClean="0"/>
              <a:t>13.07.2022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12406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4"/>
          <p:cNvSpPr>
            <a:spLocks noEditPoints="1"/>
          </p:cNvSpPr>
          <p:nvPr/>
        </p:nvSpPr>
        <p:spPr bwMode="auto">
          <a:xfrm>
            <a:off x="11386303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14" name="Inhaltsplatzhalter 13" descr="Spalte links" title="Spalte links"/>
          <p:cNvSpPr>
            <a:spLocks noGrp="1"/>
          </p:cNvSpPr>
          <p:nvPr>
            <p:ph sz="quarter" idx="13" hasCustomPrompt="1"/>
          </p:nvPr>
        </p:nvSpPr>
        <p:spPr>
          <a:xfrm>
            <a:off x="507931" y="1530350"/>
            <a:ext cx="3575535" cy="4840175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 dirty="0"/>
              <a:t>1</a:t>
            </a:r>
          </a:p>
          <a:p>
            <a:pPr lvl="1"/>
            <a:r>
              <a:rPr lang="en-GB" noProof="0" dirty="0"/>
              <a:t>2</a:t>
            </a:r>
          </a:p>
          <a:p>
            <a:pPr lvl="2"/>
            <a:r>
              <a:rPr lang="en-GB" noProof="0" dirty="0"/>
              <a:t>3</a:t>
            </a:r>
          </a:p>
          <a:p>
            <a:pPr lvl="3"/>
            <a:r>
              <a:rPr lang="en-GB" noProof="0" dirty="0"/>
              <a:t>4</a:t>
            </a:r>
          </a:p>
          <a:p>
            <a:pPr lvl="4"/>
            <a:r>
              <a:rPr lang="en-GB" noProof="0" dirty="0"/>
              <a:t>5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6" name="Inhaltsplatzhalter 15" descr="Spalte mitte" title="Spalte mitte"/>
          <p:cNvSpPr>
            <a:spLocks noGrp="1"/>
          </p:cNvSpPr>
          <p:nvPr>
            <p:ph sz="quarter" idx="14" hasCustomPrompt="1"/>
          </p:nvPr>
        </p:nvSpPr>
        <p:spPr>
          <a:xfrm>
            <a:off x="4307521" y="1530350"/>
            <a:ext cx="3567572" cy="4840175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 dirty="0"/>
              <a:t>1</a:t>
            </a:r>
          </a:p>
          <a:p>
            <a:pPr lvl="1"/>
            <a:r>
              <a:rPr lang="en-GB" noProof="0" dirty="0"/>
              <a:t>2</a:t>
            </a:r>
          </a:p>
          <a:p>
            <a:pPr lvl="2"/>
            <a:r>
              <a:rPr lang="en-GB" noProof="0" dirty="0"/>
              <a:t>3</a:t>
            </a:r>
          </a:p>
          <a:p>
            <a:pPr lvl="3"/>
            <a:r>
              <a:rPr lang="en-GB" noProof="0" dirty="0"/>
              <a:t>4</a:t>
            </a:r>
          </a:p>
          <a:p>
            <a:pPr lvl="4"/>
            <a:r>
              <a:rPr lang="en-GB" noProof="0" dirty="0"/>
              <a:t>5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8" name="Inhaltsplatzhalter 17" descr="Spalte rechts" title="Spalte rechts"/>
          <p:cNvSpPr>
            <a:spLocks noGrp="1"/>
          </p:cNvSpPr>
          <p:nvPr>
            <p:ph sz="quarter" idx="15" hasCustomPrompt="1"/>
          </p:nvPr>
        </p:nvSpPr>
        <p:spPr>
          <a:xfrm>
            <a:off x="8126941" y="1530350"/>
            <a:ext cx="3568237" cy="4840175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 dirty="0"/>
              <a:t>1</a:t>
            </a:r>
          </a:p>
          <a:p>
            <a:pPr lvl="1"/>
            <a:r>
              <a:rPr lang="en-GB" noProof="0" dirty="0"/>
              <a:t>2</a:t>
            </a:r>
          </a:p>
          <a:p>
            <a:pPr lvl="2"/>
            <a:r>
              <a:rPr lang="en-GB" noProof="0" dirty="0"/>
              <a:t>3</a:t>
            </a:r>
          </a:p>
          <a:p>
            <a:pPr lvl="3"/>
            <a:r>
              <a:rPr lang="en-GB" noProof="0" dirty="0"/>
              <a:t>4</a:t>
            </a:r>
          </a:p>
          <a:p>
            <a:pPr lvl="4"/>
            <a:r>
              <a:rPr lang="en-GB" noProof="0" dirty="0"/>
              <a:t>5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37" name="Freeform 54"/>
          <p:cNvSpPr>
            <a:spLocks noEditPoints="1"/>
          </p:cNvSpPr>
          <p:nvPr/>
        </p:nvSpPr>
        <p:spPr bwMode="auto">
          <a:xfrm>
            <a:off x="11386303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1201FF1-C63B-412E-ABF0-3D0E918900AC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0" y="1"/>
            <a:ext cx="8649691" cy="768350"/>
          </a:xfrm>
          <a:solidFill>
            <a:srgbClr val="C1E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/>
              <a:t>Mastertextformat bearbeiten</a:t>
            </a:r>
          </a:p>
        </p:txBody>
      </p:sp>
      <p:sp>
        <p:nvSpPr>
          <p:cNvPr id="12" name="Titel 22"/>
          <p:cNvSpPr>
            <a:spLocks noGrp="1"/>
          </p:cNvSpPr>
          <p:nvPr>
            <p:ph type="title" hasCustomPrompt="1"/>
          </p:nvPr>
        </p:nvSpPr>
        <p:spPr>
          <a:xfrm>
            <a:off x="507934" y="515937"/>
            <a:ext cx="10672963" cy="514351"/>
          </a:xfrm>
        </p:spPr>
        <p:txBody>
          <a:bodyPr tIns="36000"/>
          <a:lstStyle>
            <a:lvl1pPr>
              <a:defRPr sz="3000"/>
            </a:lvl1pPr>
          </a:lstStyle>
          <a:p>
            <a:r>
              <a:rPr lang="de-DE" dirty="0"/>
              <a:t>TitLE</a:t>
            </a:r>
            <a:endParaRPr lang="en-GB" dirty="0"/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514350" y="260350"/>
            <a:ext cx="5580063" cy="155575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err="1"/>
              <a:t>Subject</a:t>
            </a:r>
            <a:r>
              <a:rPr lang="de-DE" dirty="0"/>
              <a:t> Line </a:t>
            </a:r>
            <a:r>
              <a:rPr lang="de-DE" dirty="0" err="1"/>
              <a:t>for</a:t>
            </a:r>
            <a:r>
              <a:rPr lang="de-DE" dirty="0"/>
              <a:t> Navigation</a:t>
            </a:r>
          </a:p>
        </p:txBody>
      </p: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7C20F978-3721-DB4F-8552-935B90FC06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46734" y="6494400"/>
            <a:ext cx="486587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fld id="{881A046B-03FC-E442-A49B-3B6201C55E25}" type="datetime1">
              <a:rPr lang="de-DE" sz="800" smtClean="0"/>
              <a:t>13.07.2022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4159537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Content Areas –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4"/>
          <p:cNvSpPr>
            <a:spLocks noEditPoints="1"/>
          </p:cNvSpPr>
          <p:nvPr/>
        </p:nvSpPr>
        <p:spPr bwMode="auto">
          <a:xfrm>
            <a:off x="11386303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14" name="Inhaltsplatzhalter 13" descr="Spalte links" title="Spalte links"/>
          <p:cNvSpPr>
            <a:spLocks noGrp="1"/>
          </p:cNvSpPr>
          <p:nvPr>
            <p:ph sz="quarter" idx="13" hasCustomPrompt="1"/>
          </p:nvPr>
        </p:nvSpPr>
        <p:spPr>
          <a:xfrm>
            <a:off x="507932" y="4846173"/>
            <a:ext cx="3575535" cy="1524353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 dirty="0"/>
              <a:t>1</a:t>
            </a:r>
          </a:p>
          <a:p>
            <a:pPr lvl="1"/>
            <a:r>
              <a:rPr lang="en-GB" noProof="0" dirty="0"/>
              <a:t>2</a:t>
            </a:r>
          </a:p>
          <a:p>
            <a:pPr lvl="2"/>
            <a:r>
              <a:rPr lang="en-GB" noProof="0" dirty="0"/>
              <a:t>3</a:t>
            </a:r>
          </a:p>
          <a:p>
            <a:pPr lvl="3"/>
            <a:r>
              <a:rPr lang="en-GB" noProof="0" dirty="0"/>
              <a:t>4</a:t>
            </a:r>
          </a:p>
          <a:p>
            <a:pPr lvl="4"/>
            <a:r>
              <a:rPr lang="en-GB" noProof="0" dirty="0"/>
              <a:t>5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6" name="Inhaltsplatzhalter 15" descr="Spalte mitte" title="Spalte mitte"/>
          <p:cNvSpPr>
            <a:spLocks noGrp="1"/>
          </p:cNvSpPr>
          <p:nvPr>
            <p:ph sz="quarter" idx="14" hasCustomPrompt="1"/>
          </p:nvPr>
        </p:nvSpPr>
        <p:spPr>
          <a:xfrm>
            <a:off x="4307519" y="4846173"/>
            <a:ext cx="3575535" cy="1524353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 dirty="0"/>
              <a:t>1</a:t>
            </a:r>
          </a:p>
          <a:p>
            <a:pPr lvl="1"/>
            <a:r>
              <a:rPr lang="en-GB" noProof="0" dirty="0"/>
              <a:t>2</a:t>
            </a:r>
          </a:p>
          <a:p>
            <a:pPr lvl="2"/>
            <a:r>
              <a:rPr lang="en-GB" noProof="0" dirty="0"/>
              <a:t>3</a:t>
            </a:r>
          </a:p>
          <a:p>
            <a:pPr lvl="3"/>
            <a:r>
              <a:rPr lang="en-GB" noProof="0" dirty="0"/>
              <a:t>4</a:t>
            </a:r>
          </a:p>
          <a:p>
            <a:pPr lvl="4"/>
            <a:r>
              <a:rPr lang="en-GB" noProof="0" dirty="0"/>
              <a:t>5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8" name="Inhaltsplatzhalter 17" descr="Spalte rechts" title="Spalte rechts"/>
          <p:cNvSpPr>
            <a:spLocks noGrp="1"/>
          </p:cNvSpPr>
          <p:nvPr>
            <p:ph sz="quarter" idx="15" hasCustomPrompt="1"/>
          </p:nvPr>
        </p:nvSpPr>
        <p:spPr>
          <a:xfrm>
            <a:off x="8119806" y="4846173"/>
            <a:ext cx="3575371" cy="1524353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 dirty="0"/>
              <a:t>1</a:t>
            </a:r>
          </a:p>
          <a:p>
            <a:pPr lvl="1"/>
            <a:r>
              <a:rPr lang="en-GB" noProof="0" dirty="0"/>
              <a:t>2</a:t>
            </a:r>
          </a:p>
          <a:p>
            <a:pPr lvl="2"/>
            <a:r>
              <a:rPr lang="en-GB" noProof="0" dirty="0"/>
              <a:t>3</a:t>
            </a:r>
          </a:p>
          <a:p>
            <a:pPr lvl="3"/>
            <a:r>
              <a:rPr lang="en-GB" noProof="0" dirty="0"/>
              <a:t>4</a:t>
            </a:r>
          </a:p>
          <a:p>
            <a:pPr lvl="4"/>
            <a:r>
              <a:rPr lang="en-GB" noProof="0" dirty="0"/>
              <a:t>5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2" name="Inhaltsplatzhalter 13" descr="Spalte links" title="Spalte links"/>
          <p:cNvSpPr>
            <a:spLocks noGrp="1"/>
          </p:cNvSpPr>
          <p:nvPr>
            <p:ph sz="quarter" idx="19" hasCustomPrompt="1"/>
          </p:nvPr>
        </p:nvSpPr>
        <p:spPr>
          <a:xfrm>
            <a:off x="507932" y="1530706"/>
            <a:ext cx="3575535" cy="3050822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 dirty="0"/>
              <a:t>1</a:t>
            </a:r>
          </a:p>
          <a:p>
            <a:pPr lvl="1"/>
            <a:r>
              <a:rPr lang="en-GB" noProof="0" dirty="0"/>
              <a:t>2</a:t>
            </a:r>
          </a:p>
          <a:p>
            <a:pPr lvl="2"/>
            <a:r>
              <a:rPr lang="en-GB" noProof="0" dirty="0"/>
              <a:t>3</a:t>
            </a:r>
          </a:p>
          <a:p>
            <a:pPr lvl="3"/>
            <a:r>
              <a:rPr lang="en-GB" noProof="0" dirty="0"/>
              <a:t>4</a:t>
            </a:r>
          </a:p>
          <a:p>
            <a:pPr lvl="4"/>
            <a:r>
              <a:rPr lang="en-GB" noProof="0" dirty="0"/>
              <a:t>5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3" name="Inhaltsplatzhalter 15" descr="Spalte mitte" title="Spalte mitte"/>
          <p:cNvSpPr>
            <a:spLocks noGrp="1"/>
          </p:cNvSpPr>
          <p:nvPr>
            <p:ph sz="quarter" idx="20" hasCustomPrompt="1"/>
          </p:nvPr>
        </p:nvSpPr>
        <p:spPr>
          <a:xfrm>
            <a:off x="4307521" y="1530706"/>
            <a:ext cx="3575371" cy="3050822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 dirty="0"/>
              <a:t>1</a:t>
            </a:r>
          </a:p>
          <a:p>
            <a:pPr lvl="1"/>
            <a:r>
              <a:rPr lang="en-GB" noProof="0" dirty="0"/>
              <a:t>2</a:t>
            </a:r>
          </a:p>
          <a:p>
            <a:pPr lvl="2"/>
            <a:r>
              <a:rPr lang="en-GB" noProof="0" dirty="0"/>
              <a:t>3</a:t>
            </a:r>
          </a:p>
          <a:p>
            <a:pPr lvl="3"/>
            <a:r>
              <a:rPr lang="en-GB" noProof="0" dirty="0"/>
              <a:t>4</a:t>
            </a:r>
          </a:p>
          <a:p>
            <a:pPr lvl="4"/>
            <a:r>
              <a:rPr lang="en-GB" noProof="0" dirty="0"/>
              <a:t>5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5" name="Inhaltsplatzhalter 17" descr="Spalte rechts" title="Spalte rechts"/>
          <p:cNvSpPr>
            <a:spLocks noGrp="1"/>
          </p:cNvSpPr>
          <p:nvPr>
            <p:ph sz="quarter" idx="21" hasCustomPrompt="1"/>
          </p:nvPr>
        </p:nvSpPr>
        <p:spPr>
          <a:xfrm>
            <a:off x="8119807" y="1530706"/>
            <a:ext cx="3575369" cy="3050822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 dirty="0"/>
              <a:t>1</a:t>
            </a:r>
          </a:p>
          <a:p>
            <a:pPr lvl="1"/>
            <a:r>
              <a:rPr lang="en-GB" noProof="0" dirty="0"/>
              <a:t>2</a:t>
            </a:r>
          </a:p>
          <a:p>
            <a:pPr lvl="2"/>
            <a:r>
              <a:rPr lang="en-GB" noProof="0" dirty="0"/>
              <a:t>3</a:t>
            </a:r>
          </a:p>
          <a:p>
            <a:pPr lvl="3"/>
            <a:r>
              <a:rPr lang="en-GB" noProof="0" dirty="0"/>
              <a:t>4</a:t>
            </a:r>
          </a:p>
          <a:p>
            <a:pPr lvl="4"/>
            <a:r>
              <a:rPr lang="en-GB" noProof="0" dirty="0"/>
              <a:t>5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40" name="Freeform 54"/>
          <p:cNvSpPr>
            <a:spLocks noEditPoints="1"/>
          </p:cNvSpPr>
          <p:nvPr/>
        </p:nvSpPr>
        <p:spPr bwMode="auto">
          <a:xfrm>
            <a:off x="11386303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17" name="Textplatzhalter 23"/>
          <p:cNvSpPr>
            <a:spLocks noGrp="1"/>
          </p:cNvSpPr>
          <p:nvPr>
            <p:ph type="body" sz="quarter" idx="18"/>
          </p:nvPr>
        </p:nvSpPr>
        <p:spPr>
          <a:xfrm>
            <a:off x="0" y="1"/>
            <a:ext cx="8649691" cy="768350"/>
          </a:xfrm>
          <a:solidFill>
            <a:srgbClr val="C1E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/>
              <a:t>Mastertextformat bearbeiten</a:t>
            </a:r>
          </a:p>
        </p:txBody>
      </p:sp>
      <p:sp>
        <p:nvSpPr>
          <p:cNvPr id="19" name="Titel 22"/>
          <p:cNvSpPr>
            <a:spLocks noGrp="1"/>
          </p:cNvSpPr>
          <p:nvPr>
            <p:ph type="title" hasCustomPrompt="1"/>
          </p:nvPr>
        </p:nvSpPr>
        <p:spPr>
          <a:xfrm>
            <a:off x="507934" y="515937"/>
            <a:ext cx="10672963" cy="514351"/>
          </a:xfrm>
        </p:spPr>
        <p:txBody>
          <a:bodyPr tIns="36000"/>
          <a:lstStyle>
            <a:lvl1pPr>
              <a:defRPr sz="3000"/>
            </a:lvl1pPr>
          </a:lstStyle>
          <a:p>
            <a:r>
              <a:rPr lang="de-DE" dirty="0"/>
              <a:t>TitLE</a:t>
            </a:r>
            <a:endParaRPr lang="en-GB" dirty="0"/>
          </a:p>
        </p:txBody>
      </p:sp>
      <p:sp>
        <p:nvSpPr>
          <p:cNvPr id="20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14350" y="260350"/>
            <a:ext cx="5580063" cy="155575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err="1"/>
              <a:t>Subject</a:t>
            </a:r>
            <a:r>
              <a:rPr lang="de-DE" dirty="0"/>
              <a:t> Line </a:t>
            </a:r>
            <a:r>
              <a:rPr lang="de-DE" dirty="0" err="1"/>
              <a:t>for</a:t>
            </a:r>
            <a:r>
              <a:rPr lang="de-DE" dirty="0"/>
              <a:t> Navigation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61201FF1-C63B-412E-ABF0-3D0E918900AC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1" name="Datumsplatzhalter 3">
            <a:extLst>
              <a:ext uri="{FF2B5EF4-FFF2-40B4-BE49-F238E27FC236}">
                <a16:creationId xmlns:a16="http://schemas.microsoft.com/office/drawing/2014/main" id="{9B00975B-0CA9-2242-BEA4-27260E8C06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46734" y="6494400"/>
            <a:ext cx="486587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fld id="{32D18048-7624-B146-9C24-73CA6A5F65B8}" type="datetime1">
              <a:rPr lang="de-DE" sz="800" smtClean="0"/>
              <a:t>13.07.2022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4897961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 fo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4"/>
          <p:cNvSpPr>
            <a:spLocks noEditPoints="1"/>
          </p:cNvSpPr>
          <p:nvPr/>
        </p:nvSpPr>
        <p:spPr bwMode="auto">
          <a:xfrm>
            <a:off x="11386303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14" name="Inhaltsplatzhalter 13" descr="Spalte links" title="Spalte links"/>
          <p:cNvSpPr>
            <a:spLocks noGrp="1"/>
          </p:cNvSpPr>
          <p:nvPr>
            <p:ph sz="quarter" idx="13" hasCustomPrompt="1"/>
          </p:nvPr>
        </p:nvSpPr>
        <p:spPr>
          <a:xfrm>
            <a:off x="507934" y="4581527"/>
            <a:ext cx="3575535" cy="1788998"/>
          </a:xfrm>
          <a:prstGeom prst="rect">
            <a:avLst/>
          </a:prstGeom>
        </p:spPr>
        <p:txBody>
          <a:bodyPr rIns="479988"/>
          <a:lstStyle>
            <a:lvl1pPr>
              <a:lnSpc>
                <a:spcPts val="1920"/>
              </a:lnSpc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 dirty="0"/>
              <a:t>1</a:t>
            </a:r>
          </a:p>
          <a:p>
            <a:pPr lvl="1"/>
            <a:r>
              <a:rPr lang="en-GB" noProof="0" dirty="0"/>
              <a:t>2</a:t>
            </a:r>
          </a:p>
          <a:p>
            <a:pPr lvl="2"/>
            <a:r>
              <a:rPr lang="en-GB" noProof="0" dirty="0"/>
              <a:t>3</a:t>
            </a:r>
          </a:p>
          <a:p>
            <a:pPr lvl="3"/>
            <a:r>
              <a:rPr lang="en-GB" noProof="0" dirty="0"/>
              <a:t>4</a:t>
            </a:r>
          </a:p>
          <a:p>
            <a:pPr lvl="4"/>
            <a:r>
              <a:rPr lang="en-GB" noProof="0" dirty="0"/>
              <a:t>5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6" name="Inhaltsplatzhalter 15" descr="Spalte mitte" title="Spalte mitte"/>
          <p:cNvSpPr>
            <a:spLocks noGrp="1"/>
          </p:cNvSpPr>
          <p:nvPr>
            <p:ph sz="quarter" idx="14" hasCustomPrompt="1"/>
          </p:nvPr>
        </p:nvSpPr>
        <p:spPr>
          <a:xfrm>
            <a:off x="4307519" y="4581527"/>
            <a:ext cx="3575535" cy="1788998"/>
          </a:xfrm>
          <a:prstGeom prst="rect">
            <a:avLst/>
          </a:prstGeom>
        </p:spPr>
        <p:txBody>
          <a:bodyPr rIns="479988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 dirty="0"/>
              <a:t>1</a:t>
            </a:r>
          </a:p>
          <a:p>
            <a:pPr lvl="1"/>
            <a:r>
              <a:rPr lang="en-GB" noProof="0" dirty="0"/>
              <a:t>2</a:t>
            </a:r>
          </a:p>
          <a:p>
            <a:pPr lvl="2"/>
            <a:r>
              <a:rPr lang="en-GB" noProof="0" dirty="0"/>
              <a:t>3</a:t>
            </a:r>
          </a:p>
          <a:p>
            <a:pPr lvl="3"/>
            <a:r>
              <a:rPr lang="en-GB" noProof="0" dirty="0"/>
              <a:t>4</a:t>
            </a:r>
          </a:p>
          <a:p>
            <a:pPr lvl="4"/>
            <a:r>
              <a:rPr lang="en-GB" noProof="0" dirty="0"/>
              <a:t>5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8" name="Inhaltsplatzhalter 17" descr="Spalte rechts" title="Spalte rechts"/>
          <p:cNvSpPr>
            <a:spLocks noGrp="1"/>
          </p:cNvSpPr>
          <p:nvPr>
            <p:ph sz="quarter" idx="15" hasCustomPrompt="1"/>
          </p:nvPr>
        </p:nvSpPr>
        <p:spPr>
          <a:xfrm>
            <a:off x="8119805" y="4581527"/>
            <a:ext cx="3575535" cy="1788998"/>
          </a:xfrm>
          <a:prstGeom prst="rect">
            <a:avLst/>
          </a:prstGeom>
        </p:spPr>
        <p:txBody>
          <a:bodyPr rIns="479988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 dirty="0"/>
              <a:t>1</a:t>
            </a:r>
          </a:p>
          <a:p>
            <a:pPr lvl="1"/>
            <a:r>
              <a:rPr lang="en-GB" noProof="0" dirty="0"/>
              <a:t>2</a:t>
            </a:r>
          </a:p>
          <a:p>
            <a:pPr lvl="2"/>
            <a:r>
              <a:rPr lang="en-GB" noProof="0" dirty="0"/>
              <a:t>3</a:t>
            </a:r>
          </a:p>
          <a:p>
            <a:pPr lvl="3"/>
            <a:r>
              <a:rPr lang="en-GB" noProof="0" dirty="0"/>
              <a:t>4</a:t>
            </a:r>
          </a:p>
          <a:p>
            <a:pPr lvl="4"/>
            <a:r>
              <a:rPr lang="en-GB" noProof="0" dirty="0"/>
              <a:t>5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22" hasCustomPrompt="1"/>
          </p:nvPr>
        </p:nvSpPr>
        <p:spPr>
          <a:xfrm>
            <a:off x="507935" y="2032471"/>
            <a:ext cx="3575535" cy="2047291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r>
              <a:rPr lang="en-GB" noProof="0" dirty="0"/>
              <a:t>New Picture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23" hasCustomPrompt="1"/>
          </p:nvPr>
        </p:nvSpPr>
        <p:spPr>
          <a:xfrm>
            <a:off x="4307518" y="2032471"/>
            <a:ext cx="3575535" cy="2047291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r>
              <a:rPr lang="en-GB" noProof="0" dirty="0"/>
              <a:t>New Picture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24" hasCustomPrompt="1"/>
          </p:nvPr>
        </p:nvSpPr>
        <p:spPr>
          <a:xfrm>
            <a:off x="8126940" y="2032471"/>
            <a:ext cx="3575535" cy="2047291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r>
              <a:rPr lang="en-GB" noProof="0" dirty="0"/>
              <a:t>New Picture</a:t>
            </a:r>
          </a:p>
        </p:txBody>
      </p:sp>
      <p:sp>
        <p:nvSpPr>
          <p:cNvPr id="140" name="Freeform 54"/>
          <p:cNvSpPr>
            <a:spLocks noEditPoints="1"/>
          </p:cNvSpPr>
          <p:nvPr/>
        </p:nvSpPr>
        <p:spPr bwMode="auto">
          <a:xfrm>
            <a:off x="11386303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61201FF1-C63B-412E-ABF0-3D0E918900AC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5" name="Textplatzhalter 23"/>
          <p:cNvSpPr>
            <a:spLocks noGrp="1"/>
          </p:cNvSpPr>
          <p:nvPr>
            <p:ph type="body" sz="quarter" idx="18"/>
          </p:nvPr>
        </p:nvSpPr>
        <p:spPr>
          <a:xfrm>
            <a:off x="0" y="1"/>
            <a:ext cx="8649691" cy="768350"/>
          </a:xfrm>
          <a:solidFill>
            <a:srgbClr val="C1E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/>
              <a:t>Mastertextformat bearbeiten</a:t>
            </a:r>
          </a:p>
        </p:txBody>
      </p:sp>
      <p:sp>
        <p:nvSpPr>
          <p:cNvPr id="17" name="Titel 22"/>
          <p:cNvSpPr>
            <a:spLocks noGrp="1"/>
          </p:cNvSpPr>
          <p:nvPr>
            <p:ph type="title" hasCustomPrompt="1"/>
          </p:nvPr>
        </p:nvSpPr>
        <p:spPr>
          <a:xfrm>
            <a:off x="507934" y="515937"/>
            <a:ext cx="10672963" cy="514351"/>
          </a:xfrm>
        </p:spPr>
        <p:txBody>
          <a:bodyPr tIns="36000"/>
          <a:lstStyle>
            <a:lvl1pPr>
              <a:defRPr sz="3000"/>
            </a:lvl1pPr>
          </a:lstStyle>
          <a:p>
            <a:r>
              <a:rPr lang="de-DE" dirty="0"/>
              <a:t>TitLE</a:t>
            </a:r>
            <a:endParaRPr lang="en-GB" dirty="0"/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14350" y="260350"/>
            <a:ext cx="5580063" cy="155575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err="1"/>
              <a:t>Subject</a:t>
            </a:r>
            <a:r>
              <a:rPr lang="de-DE" dirty="0"/>
              <a:t> Line </a:t>
            </a:r>
            <a:r>
              <a:rPr lang="de-DE" dirty="0" err="1"/>
              <a:t>for</a:t>
            </a:r>
            <a:r>
              <a:rPr lang="de-DE" dirty="0"/>
              <a:t> Navigation</a:t>
            </a:r>
          </a:p>
        </p:txBody>
      </p:sp>
      <p:sp>
        <p:nvSpPr>
          <p:cNvPr id="20" name="Datumsplatzhalter 3">
            <a:extLst>
              <a:ext uri="{FF2B5EF4-FFF2-40B4-BE49-F238E27FC236}">
                <a16:creationId xmlns:a16="http://schemas.microsoft.com/office/drawing/2014/main" id="{B2470A35-3525-5242-AB0B-D3F7647C6E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46734" y="6494400"/>
            <a:ext cx="486587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fld id="{81496078-3B1B-CD4B-A658-17414B609C60}" type="datetime1">
              <a:rPr lang="de-DE" sz="800" smtClean="0"/>
              <a:t>13.07.2022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1673666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lumns fo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4"/>
          <p:cNvSpPr>
            <a:spLocks noEditPoints="1"/>
          </p:cNvSpPr>
          <p:nvPr/>
        </p:nvSpPr>
        <p:spPr bwMode="auto">
          <a:xfrm>
            <a:off x="11386303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14" name="Inhaltsplatzhalter 13" descr="Spalte links" title="Spalte links"/>
          <p:cNvSpPr>
            <a:spLocks noGrp="1"/>
          </p:cNvSpPr>
          <p:nvPr>
            <p:ph sz="quarter" idx="13" hasCustomPrompt="1"/>
          </p:nvPr>
        </p:nvSpPr>
        <p:spPr>
          <a:xfrm>
            <a:off x="508734" y="4323235"/>
            <a:ext cx="2543669" cy="2047291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 dirty="0"/>
              <a:t>1</a:t>
            </a:r>
          </a:p>
          <a:p>
            <a:pPr lvl="1"/>
            <a:r>
              <a:rPr lang="en-GB" noProof="0" dirty="0"/>
              <a:t>2</a:t>
            </a:r>
          </a:p>
          <a:p>
            <a:pPr lvl="2"/>
            <a:r>
              <a:rPr lang="en-GB" noProof="0" dirty="0"/>
              <a:t>3</a:t>
            </a:r>
          </a:p>
          <a:p>
            <a:pPr lvl="3"/>
            <a:r>
              <a:rPr lang="en-GB" noProof="0" dirty="0"/>
              <a:t>4</a:t>
            </a:r>
          </a:p>
          <a:p>
            <a:pPr lvl="4"/>
            <a:r>
              <a:rPr lang="en-GB" noProof="0" dirty="0"/>
              <a:t>5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6" name="Inhaltsplatzhalter 15" descr="Spalte mitte" title="Spalte mitte"/>
          <p:cNvSpPr>
            <a:spLocks noGrp="1"/>
          </p:cNvSpPr>
          <p:nvPr>
            <p:ph sz="quarter" idx="14" hasCustomPrompt="1"/>
          </p:nvPr>
        </p:nvSpPr>
        <p:spPr>
          <a:xfrm>
            <a:off x="3311569" y="2030575"/>
            <a:ext cx="2543669" cy="2047291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 dirty="0"/>
              <a:t>1</a:t>
            </a:r>
          </a:p>
          <a:p>
            <a:pPr lvl="1"/>
            <a:r>
              <a:rPr lang="en-GB" noProof="0" dirty="0"/>
              <a:t>2</a:t>
            </a:r>
          </a:p>
          <a:p>
            <a:pPr lvl="2"/>
            <a:r>
              <a:rPr lang="en-GB" noProof="0" dirty="0"/>
              <a:t>3</a:t>
            </a:r>
          </a:p>
          <a:p>
            <a:pPr lvl="3"/>
            <a:r>
              <a:rPr lang="en-GB" noProof="0" dirty="0"/>
              <a:t>4</a:t>
            </a:r>
          </a:p>
          <a:p>
            <a:pPr lvl="4"/>
            <a:r>
              <a:rPr lang="en-GB" noProof="0" dirty="0"/>
              <a:t>5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8" name="Inhaltsplatzhalter 17" descr="Spalte rechts" title="Spalte rechts"/>
          <p:cNvSpPr>
            <a:spLocks noGrp="1"/>
          </p:cNvSpPr>
          <p:nvPr>
            <p:ph sz="quarter" idx="15" hasCustomPrompt="1"/>
          </p:nvPr>
        </p:nvSpPr>
        <p:spPr>
          <a:xfrm>
            <a:off x="6085608" y="4323235"/>
            <a:ext cx="2543669" cy="2047291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 dirty="0"/>
              <a:t>1</a:t>
            </a:r>
          </a:p>
          <a:p>
            <a:pPr lvl="1"/>
            <a:r>
              <a:rPr lang="en-GB" noProof="0" dirty="0"/>
              <a:t>2</a:t>
            </a:r>
          </a:p>
          <a:p>
            <a:pPr lvl="2"/>
            <a:r>
              <a:rPr lang="en-GB" noProof="0" dirty="0"/>
              <a:t>3</a:t>
            </a:r>
          </a:p>
          <a:p>
            <a:pPr lvl="3"/>
            <a:r>
              <a:rPr lang="en-GB" noProof="0" dirty="0"/>
              <a:t>4</a:t>
            </a:r>
          </a:p>
          <a:p>
            <a:pPr lvl="4"/>
            <a:r>
              <a:rPr lang="en-GB" noProof="0" dirty="0"/>
              <a:t>5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22" hasCustomPrompt="1"/>
          </p:nvPr>
        </p:nvSpPr>
        <p:spPr>
          <a:xfrm>
            <a:off x="508734" y="2032472"/>
            <a:ext cx="2543669" cy="1788998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r>
              <a:rPr lang="en-GB" noProof="0" dirty="0"/>
              <a:t>New Picture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23" hasCustomPrompt="1"/>
          </p:nvPr>
        </p:nvSpPr>
        <p:spPr>
          <a:xfrm>
            <a:off x="3311569" y="4323600"/>
            <a:ext cx="2543669" cy="1788998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r>
              <a:rPr lang="en-GB" noProof="0" dirty="0"/>
              <a:t>New Picture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24" hasCustomPrompt="1"/>
          </p:nvPr>
        </p:nvSpPr>
        <p:spPr>
          <a:xfrm>
            <a:off x="6085608" y="2032472"/>
            <a:ext cx="2543669" cy="1788998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r>
              <a:rPr lang="en-GB" noProof="0" dirty="0"/>
              <a:t>New Picture</a:t>
            </a:r>
          </a:p>
        </p:txBody>
      </p:sp>
      <p:sp>
        <p:nvSpPr>
          <p:cNvPr id="15" name="Inhaltsplatzhalter 17" descr="Spalte rechts" title="Spalte rechts"/>
          <p:cNvSpPr>
            <a:spLocks noGrp="1"/>
          </p:cNvSpPr>
          <p:nvPr>
            <p:ph sz="quarter" idx="25" hasCustomPrompt="1"/>
          </p:nvPr>
        </p:nvSpPr>
        <p:spPr>
          <a:xfrm>
            <a:off x="8893243" y="2030575"/>
            <a:ext cx="2552368" cy="2047291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 dirty="0"/>
              <a:t>1</a:t>
            </a:r>
          </a:p>
          <a:p>
            <a:pPr lvl="1"/>
            <a:r>
              <a:rPr lang="en-GB" noProof="0" dirty="0"/>
              <a:t>2</a:t>
            </a:r>
          </a:p>
          <a:p>
            <a:pPr lvl="2"/>
            <a:r>
              <a:rPr lang="en-GB" noProof="0" dirty="0"/>
              <a:t>3</a:t>
            </a:r>
          </a:p>
          <a:p>
            <a:pPr lvl="3"/>
            <a:r>
              <a:rPr lang="en-GB" noProof="0" dirty="0"/>
              <a:t>4</a:t>
            </a:r>
          </a:p>
          <a:p>
            <a:pPr lvl="4"/>
            <a:r>
              <a:rPr lang="en-GB" noProof="0" dirty="0"/>
              <a:t>5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7" name="Bildplatzhalter 10"/>
          <p:cNvSpPr>
            <a:spLocks noGrp="1"/>
          </p:cNvSpPr>
          <p:nvPr>
            <p:ph type="pic" sz="quarter" idx="26" hasCustomPrompt="1"/>
          </p:nvPr>
        </p:nvSpPr>
        <p:spPr>
          <a:xfrm>
            <a:off x="8893242" y="4323600"/>
            <a:ext cx="2543669" cy="1788998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r>
              <a:rPr lang="en-GB" noProof="0" dirty="0"/>
              <a:t>New Picture</a:t>
            </a:r>
          </a:p>
        </p:txBody>
      </p:sp>
      <p:sp>
        <p:nvSpPr>
          <p:cNvPr id="142" name="Freeform 54"/>
          <p:cNvSpPr>
            <a:spLocks noEditPoints="1"/>
          </p:cNvSpPr>
          <p:nvPr/>
        </p:nvSpPr>
        <p:spPr bwMode="auto">
          <a:xfrm>
            <a:off x="11386303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1201FF1-C63B-412E-ABF0-3D0E918900AC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9" name="Textplatzhalter 23"/>
          <p:cNvSpPr>
            <a:spLocks noGrp="1"/>
          </p:cNvSpPr>
          <p:nvPr>
            <p:ph type="body" sz="quarter" idx="18"/>
          </p:nvPr>
        </p:nvSpPr>
        <p:spPr>
          <a:xfrm>
            <a:off x="0" y="1"/>
            <a:ext cx="8649691" cy="768350"/>
          </a:xfrm>
          <a:solidFill>
            <a:srgbClr val="C1E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/>
              <a:t>Mastertextformat bearbeiten</a:t>
            </a:r>
          </a:p>
        </p:txBody>
      </p:sp>
      <p:sp>
        <p:nvSpPr>
          <p:cNvPr id="20" name="Titel 22"/>
          <p:cNvSpPr>
            <a:spLocks noGrp="1"/>
          </p:cNvSpPr>
          <p:nvPr>
            <p:ph type="title" hasCustomPrompt="1"/>
          </p:nvPr>
        </p:nvSpPr>
        <p:spPr>
          <a:xfrm>
            <a:off x="507934" y="515937"/>
            <a:ext cx="10672963" cy="514351"/>
          </a:xfrm>
        </p:spPr>
        <p:txBody>
          <a:bodyPr tIns="36000"/>
          <a:lstStyle>
            <a:lvl1pPr>
              <a:defRPr sz="3000"/>
            </a:lvl1pPr>
          </a:lstStyle>
          <a:p>
            <a:r>
              <a:rPr lang="de-DE" dirty="0"/>
              <a:t>TitLE</a:t>
            </a:r>
            <a:endParaRPr lang="en-GB" dirty="0"/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14350" y="260350"/>
            <a:ext cx="5580063" cy="155575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err="1"/>
              <a:t>Subject</a:t>
            </a:r>
            <a:r>
              <a:rPr lang="de-DE" dirty="0"/>
              <a:t> Line </a:t>
            </a:r>
            <a:r>
              <a:rPr lang="de-DE" dirty="0" err="1"/>
              <a:t>for</a:t>
            </a:r>
            <a:r>
              <a:rPr lang="de-DE" dirty="0"/>
              <a:t> Navigation</a:t>
            </a:r>
          </a:p>
        </p:txBody>
      </p:sp>
      <p:sp>
        <p:nvSpPr>
          <p:cNvPr id="22" name="Datumsplatzhalter 3">
            <a:extLst>
              <a:ext uri="{FF2B5EF4-FFF2-40B4-BE49-F238E27FC236}">
                <a16:creationId xmlns:a16="http://schemas.microsoft.com/office/drawing/2014/main" id="{F2829391-EC70-6744-93B6-DA459EA178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46734" y="6494400"/>
            <a:ext cx="486587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fld id="{25899F06-CDF4-774D-B392-68D8B29EC2F8}" type="datetime1">
              <a:rPr lang="de-DE" sz="800" smtClean="0"/>
              <a:t>13.07.2022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134830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lumns for Images, Equal 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4"/>
          <p:cNvSpPr>
            <a:spLocks noEditPoints="1"/>
          </p:cNvSpPr>
          <p:nvPr/>
        </p:nvSpPr>
        <p:spPr bwMode="auto">
          <a:xfrm>
            <a:off x="11386303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14" name="Inhaltsplatzhalter 13" descr="Spalte links" title="Spalte links"/>
          <p:cNvSpPr>
            <a:spLocks noGrp="1"/>
          </p:cNvSpPr>
          <p:nvPr>
            <p:ph sz="quarter" idx="13" hasCustomPrompt="1"/>
          </p:nvPr>
        </p:nvSpPr>
        <p:spPr>
          <a:xfrm>
            <a:off x="508734" y="4323235"/>
            <a:ext cx="2543669" cy="2047291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 dirty="0"/>
              <a:t>1</a:t>
            </a:r>
          </a:p>
          <a:p>
            <a:pPr lvl="1"/>
            <a:r>
              <a:rPr lang="en-GB" noProof="0" dirty="0"/>
              <a:t>2</a:t>
            </a:r>
          </a:p>
          <a:p>
            <a:pPr lvl="2"/>
            <a:r>
              <a:rPr lang="en-GB" noProof="0" dirty="0"/>
              <a:t>3</a:t>
            </a:r>
          </a:p>
          <a:p>
            <a:pPr lvl="3"/>
            <a:r>
              <a:rPr lang="en-GB" noProof="0" dirty="0"/>
              <a:t>4</a:t>
            </a:r>
          </a:p>
          <a:p>
            <a:pPr lvl="4"/>
            <a:r>
              <a:rPr lang="en-GB" noProof="0" dirty="0"/>
              <a:t>5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6" name="Inhaltsplatzhalter 15" descr="Spalte mitte" title="Spalte mitte"/>
          <p:cNvSpPr>
            <a:spLocks noGrp="1"/>
          </p:cNvSpPr>
          <p:nvPr>
            <p:ph sz="quarter" idx="14" hasCustomPrompt="1"/>
          </p:nvPr>
        </p:nvSpPr>
        <p:spPr>
          <a:xfrm>
            <a:off x="3311569" y="4334831"/>
            <a:ext cx="2543669" cy="2047291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 dirty="0"/>
              <a:t>1</a:t>
            </a:r>
          </a:p>
          <a:p>
            <a:pPr lvl="1"/>
            <a:r>
              <a:rPr lang="en-GB" noProof="0" dirty="0"/>
              <a:t>2</a:t>
            </a:r>
          </a:p>
          <a:p>
            <a:pPr lvl="2"/>
            <a:r>
              <a:rPr lang="en-GB" noProof="0" dirty="0"/>
              <a:t>3</a:t>
            </a:r>
          </a:p>
          <a:p>
            <a:pPr lvl="3"/>
            <a:r>
              <a:rPr lang="en-GB" noProof="0" dirty="0"/>
              <a:t>4</a:t>
            </a:r>
          </a:p>
          <a:p>
            <a:pPr lvl="4"/>
            <a:r>
              <a:rPr lang="en-GB" noProof="0" dirty="0"/>
              <a:t>5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8" name="Inhaltsplatzhalter 17" descr="Spalte rechts" title="Spalte rechts"/>
          <p:cNvSpPr>
            <a:spLocks noGrp="1"/>
          </p:cNvSpPr>
          <p:nvPr>
            <p:ph sz="quarter" idx="15" hasCustomPrompt="1"/>
          </p:nvPr>
        </p:nvSpPr>
        <p:spPr>
          <a:xfrm>
            <a:off x="6085608" y="4323235"/>
            <a:ext cx="2543669" cy="2047291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 dirty="0"/>
              <a:t>1</a:t>
            </a:r>
          </a:p>
          <a:p>
            <a:pPr lvl="1"/>
            <a:r>
              <a:rPr lang="en-GB" noProof="0" dirty="0"/>
              <a:t>2</a:t>
            </a:r>
          </a:p>
          <a:p>
            <a:pPr lvl="2"/>
            <a:r>
              <a:rPr lang="en-GB" noProof="0" dirty="0"/>
              <a:t>3</a:t>
            </a:r>
          </a:p>
          <a:p>
            <a:pPr lvl="3"/>
            <a:r>
              <a:rPr lang="en-GB" noProof="0" dirty="0"/>
              <a:t>4</a:t>
            </a:r>
          </a:p>
          <a:p>
            <a:pPr lvl="4"/>
            <a:r>
              <a:rPr lang="en-GB" noProof="0" dirty="0"/>
              <a:t>5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22" hasCustomPrompt="1"/>
          </p:nvPr>
        </p:nvSpPr>
        <p:spPr>
          <a:xfrm>
            <a:off x="508734" y="2032472"/>
            <a:ext cx="2543669" cy="1788998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r>
              <a:rPr lang="en-GB" noProof="0" dirty="0"/>
              <a:t>New Picture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23" hasCustomPrompt="1"/>
          </p:nvPr>
        </p:nvSpPr>
        <p:spPr>
          <a:xfrm>
            <a:off x="3311569" y="2034000"/>
            <a:ext cx="2543669" cy="1788998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r>
              <a:rPr lang="en-GB" noProof="0" dirty="0"/>
              <a:t>New Picture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24" hasCustomPrompt="1"/>
          </p:nvPr>
        </p:nvSpPr>
        <p:spPr>
          <a:xfrm>
            <a:off x="6085608" y="2032472"/>
            <a:ext cx="2543669" cy="1788998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r>
              <a:rPr lang="en-GB" noProof="0" dirty="0"/>
              <a:t>New Picture</a:t>
            </a:r>
          </a:p>
        </p:txBody>
      </p:sp>
      <p:sp>
        <p:nvSpPr>
          <p:cNvPr id="15" name="Inhaltsplatzhalter 17" descr="Spalte rechts" title="Spalte rechts"/>
          <p:cNvSpPr>
            <a:spLocks noGrp="1"/>
          </p:cNvSpPr>
          <p:nvPr>
            <p:ph sz="quarter" idx="25" hasCustomPrompt="1"/>
          </p:nvPr>
        </p:nvSpPr>
        <p:spPr>
          <a:xfrm>
            <a:off x="8893243" y="4334831"/>
            <a:ext cx="2552368" cy="2047291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 dirty="0"/>
              <a:t>1</a:t>
            </a:r>
          </a:p>
          <a:p>
            <a:pPr lvl="1"/>
            <a:r>
              <a:rPr lang="en-GB" noProof="0" dirty="0"/>
              <a:t>2</a:t>
            </a:r>
          </a:p>
          <a:p>
            <a:pPr lvl="2"/>
            <a:r>
              <a:rPr lang="en-GB" noProof="0" dirty="0"/>
              <a:t>3</a:t>
            </a:r>
          </a:p>
          <a:p>
            <a:pPr lvl="3"/>
            <a:r>
              <a:rPr lang="en-GB" noProof="0" dirty="0"/>
              <a:t>4</a:t>
            </a:r>
          </a:p>
          <a:p>
            <a:pPr lvl="4"/>
            <a:r>
              <a:rPr lang="en-GB" noProof="0" dirty="0"/>
              <a:t>5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7" name="Bildplatzhalter 10"/>
          <p:cNvSpPr>
            <a:spLocks noGrp="1"/>
          </p:cNvSpPr>
          <p:nvPr>
            <p:ph type="pic" sz="quarter" idx="26" hasCustomPrompt="1"/>
          </p:nvPr>
        </p:nvSpPr>
        <p:spPr>
          <a:xfrm>
            <a:off x="8893242" y="2034000"/>
            <a:ext cx="2543669" cy="1788998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r>
              <a:rPr lang="en-GB" noProof="0" dirty="0"/>
              <a:t>New Picture</a:t>
            </a:r>
          </a:p>
        </p:txBody>
      </p:sp>
      <p:sp>
        <p:nvSpPr>
          <p:cNvPr id="142" name="Freeform 54"/>
          <p:cNvSpPr>
            <a:spLocks noEditPoints="1"/>
          </p:cNvSpPr>
          <p:nvPr/>
        </p:nvSpPr>
        <p:spPr bwMode="auto">
          <a:xfrm>
            <a:off x="11386303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1201FF1-C63B-412E-ABF0-3D0E918900AC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9" name="Textplatzhalter 23"/>
          <p:cNvSpPr>
            <a:spLocks noGrp="1"/>
          </p:cNvSpPr>
          <p:nvPr>
            <p:ph type="body" sz="quarter" idx="18"/>
          </p:nvPr>
        </p:nvSpPr>
        <p:spPr>
          <a:xfrm>
            <a:off x="0" y="1"/>
            <a:ext cx="8649691" cy="768350"/>
          </a:xfrm>
          <a:solidFill>
            <a:srgbClr val="C1E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/>
              <a:t>Mastertextformat bearbeiten</a:t>
            </a:r>
          </a:p>
        </p:txBody>
      </p:sp>
      <p:sp>
        <p:nvSpPr>
          <p:cNvPr id="20" name="Titel 22"/>
          <p:cNvSpPr>
            <a:spLocks noGrp="1"/>
          </p:cNvSpPr>
          <p:nvPr>
            <p:ph type="title" hasCustomPrompt="1"/>
          </p:nvPr>
        </p:nvSpPr>
        <p:spPr>
          <a:xfrm>
            <a:off x="507934" y="515937"/>
            <a:ext cx="10672963" cy="514351"/>
          </a:xfrm>
        </p:spPr>
        <p:txBody>
          <a:bodyPr tIns="36000"/>
          <a:lstStyle>
            <a:lvl1pPr>
              <a:defRPr sz="3000"/>
            </a:lvl1pPr>
          </a:lstStyle>
          <a:p>
            <a:r>
              <a:rPr lang="de-DE" dirty="0"/>
              <a:t>TitLE</a:t>
            </a:r>
            <a:endParaRPr lang="en-GB" dirty="0"/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14350" y="260350"/>
            <a:ext cx="5580063" cy="155575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err="1"/>
              <a:t>Subject</a:t>
            </a:r>
            <a:r>
              <a:rPr lang="de-DE" dirty="0"/>
              <a:t> Line </a:t>
            </a:r>
            <a:r>
              <a:rPr lang="de-DE" dirty="0" err="1"/>
              <a:t>for</a:t>
            </a:r>
            <a:r>
              <a:rPr lang="de-DE" dirty="0"/>
              <a:t> Navigation</a:t>
            </a:r>
          </a:p>
        </p:txBody>
      </p:sp>
      <p:sp>
        <p:nvSpPr>
          <p:cNvPr id="22" name="Datumsplatzhalter 3">
            <a:extLst>
              <a:ext uri="{FF2B5EF4-FFF2-40B4-BE49-F238E27FC236}">
                <a16:creationId xmlns:a16="http://schemas.microsoft.com/office/drawing/2014/main" id="{C6600287-CB09-F549-BAAC-AD07A0B4A8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46734" y="6494400"/>
            <a:ext cx="486587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fld id="{5281F9FE-6604-214E-94B3-8D6305200DF3}" type="datetime1">
              <a:rPr lang="de-DE" sz="800" smtClean="0"/>
              <a:t>13.07.2022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9385037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JOBS\19_DMCGROUP\PP_AKTUELL_2014\RES\16zu9_Grid_PNG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E:\JOBS\19_DMCGROUP\PP_AKTUELL_2014\RES\16zu9_Grid_PNG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905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7360920" y="6929"/>
            <a:ext cx="4345513" cy="4839244"/>
          </a:xfrm>
          <a:solidFill>
            <a:srgbClr val="C3D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/>
              <a:t>Mastertextformat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361237" cy="6859588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r>
              <a:rPr lang="en-GB" noProof="0" dirty="0"/>
              <a:t>New Picture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624763" y="3308350"/>
            <a:ext cx="4070350" cy="1561604"/>
          </a:xfrm>
          <a:prstGeom prst="rect">
            <a:avLst/>
          </a:prstGeom>
        </p:spPr>
        <p:txBody>
          <a:bodyPr rIns="18000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Subline</a:t>
            </a:r>
          </a:p>
          <a:p>
            <a:pPr lvl="1"/>
            <a:r>
              <a:rPr lang="en-GB" noProof="0" dirty="0"/>
              <a:t>Body</a:t>
            </a:r>
          </a:p>
        </p:txBody>
      </p:sp>
      <p:pic>
        <p:nvPicPr>
          <p:cNvPr id="13" name="Bild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0139" y="5843102"/>
            <a:ext cx="2034974" cy="50892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096000" y="765498"/>
            <a:ext cx="5599113" cy="2520280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GB" noProof="0" dirty="0" err="1"/>
              <a:t>TiteL</a:t>
            </a:r>
            <a:endParaRPr lang="en-GB" noProof="0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9F2C6F59-C7E3-F14B-8196-12FD23762C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46734" y="6494400"/>
            <a:ext cx="486587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fld id="{88C8993A-7CE2-2D49-B41A-2F43D5EC3925}" type="datetime1">
              <a:rPr lang="de-DE" sz="800" smtClean="0"/>
              <a:t>13.07.2022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634169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B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3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4841875" cy="6859587"/>
          </a:xfr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/>
              <a:t>Mastertextformat bearbeiten</a:t>
            </a:r>
          </a:p>
        </p:txBody>
      </p:sp>
      <p:sp>
        <p:nvSpPr>
          <p:cNvPr id="8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4841876" y="6929"/>
            <a:ext cx="3805237" cy="5343524"/>
          </a:xfrm>
          <a:solidFill>
            <a:srgbClr val="D4D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/>
              <a:t>Mastertextformat bearbeiten</a:t>
            </a:r>
          </a:p>
        </p:txBody>
      </p:sp>
      <p:pic>
        <p:nvPicPr>
          <p:cNvPr id="7" name="Bild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0139" y="5843102"/>
            <a:ext cx="2034974" cy="508928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08000" y="3054350"/>
            <a:ext cx="4069756" cy="23196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cap="none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Subline</a:t>
            </a:r>
          </a:p>
          <a:p>
            <a:pPr lvl="1"/>
            <a:r>
              <a:rPr lang="en-GB" noProof="0" dirty="0"/>
              <a:t>Body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7935" y="765498"/>
            <a:ext cx="7877240" cy="2304256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44213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B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3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4841875" cy="6859587"/>
          </a:xfr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/>
              <a:t>Mastertextformat bearbeiten</a:t>
            </a:r>
          </a:p>
        </p:txBody>
      </p:sp>
      <p:sp>
        <p:nvSpPr>
          <p:cNvPr id="8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4841876" y="6929"/>
            <a:ext cx="3805237" cy="5343524"/>
          </a:xfrm>
          <a:solidFill>
            <a:srgbClr val="D4D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/>
              <a:t>Mastertextformat bearbeiten</a:t>
            </a:r>
          </a:p>
        </p:txBody>
      </p:sp>
      <p:pic>
        <p:nvPicPr>
          <p:cNvPr id="7" name="Bild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0139" y="5843102"/>
            <a:ext cx="2034974" cy="508928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08000" y="3054350"/>
            <a:ext cx="4069756" cy="23196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cap="none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Subline</a:t>
            </a:r>
          </a:p>
          <a:p>
            <a:pPr lvl="1"/>
            <a:r>
              <a:rPr lang="en-GB" noProof="0" dirty="0"/>
              <a:t>Body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7935" y="765498"/>
            <a:ext cx="7877240" cy="2304256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10045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F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1" y="6928"/>
            <a:ext cx="1651000" cy="5842775"/>
          </a:xfrm>
          <a:solidFill>
            <a:srgbClr val="C7D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/>
              <a:t>Mastertextformat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62349" y="1030288"/>
            <a:ext cx="8132763" cy="4819416"/>
          </a:xfrm>
          <a:prstGeom prst="rect">
            <a:avLst/>
          </a:prstGeom>
        </p:spPr>
        <p:txBody>
          <a:bodyPr wrap="square" tIns="0"/>
          <a:lstStyle>
            <a:lvl1pPr marL="0" algn="l" defTabSz="1219170" rtl="0" eaLnBrk="1" latinLnBrk="0" hangingPunct="1">
              <a:spcAft>
                <a:spcPts val="4800"/>
              </a:spcAft>
              <a:defRPr lang="de-DE" sz="1800" b="1" kern="1200" cap="none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 dirty="0"/>
              <a:t>01</a:t>
            </a:r>
          </a:p>
          <a:p>
            <a:pPr marL="0" marR="0" lvl="1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 dirty="0"/>
              <a:t>02</a:t>
            </a:r>
          </a:p>
          <a:p>
            <a:pPr marL="0" marR="0" lvl="2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 dirty="0"/>
              <a:t>03</a:t>
            </a:r>
          </a:p>
          <a:p>
            <a:pPr marL="0" marR="0" lvl="3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 dirty="0"/>
              <a:t>04</a:t>
            </a:r>
          </a:p>
          <a:p>
            <a:pPr marL="0" marR="0" lvl="4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 dirty="0"/>
              <a:t>05</a:t>
            </a:r>
          </a:p>
        </p:txBody>
      </p:sp>
      <p:sp>
        <p:nvSpPr>
          <p:cNvPr id="7" name="Freeform 54"/>
          <p:cNvSpPr>
            <a:spLocks noEditPoints="1"/>
          </p:cNvSpPr>
          <p:nvPr/>
        </p:nvSpPr>
        <p:spPr bwMode="auto">
          <a:xfrm>
            <a:off x="11386303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133" name="Freeform 54"/>
          <p:cNvSpPr>
            <a:spLocks noEditPoints="1"/>
          </p:cNvSpPr>
          <p:nvPr/>
        </p:nvSpPr>
        <p:spPr bwMode="auto">
          <a:xfrm>
            <a:off x="11386303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7935" y="768350"/>
            <a:ext cx="3054416" cy="4389636"/>
          </a:xfrm>
        </p:spPr>
        <p:txBody>
          <a:bodyPr/>
          <a:lstStyle>
            <a:lvl1pPr>
              <a:defRPr sz="4400"/>
            </a:lvl1pPr>
          </a:lstStyle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1FF1-C63B-412E-ABF0-3D0E918900AC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2B7457B5-1D71-B845-B8DB-D7FC06AAE2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46734" y="6494400"/>
            <a:ext cx="486587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fld id="{2231E714-BFA4-CD4B-AE0E-5D5304D45CF9}" type="datetime1">
              <a:rPr lang="de-DE" sz="800" smtClean="0"/>
              <a:t>13.07.2022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265134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divi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0" y="6928"/>
            <a:ext cx="5087094" cy="5842775"/>
          </a:xfrm>
          <a:solidFill>
            <a:srgbClr val="EBE1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/>
              <a:t>Mastertextformat bearbeiten</a:t>
            </a: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3" hasCustomPrompt="1"/>
          </p:nvPr>
        </p:nvSpPr>
        <p:spPr>
          <a:xfrm>
            <a:off x="5085688" y="1417320"/>
            <a:ext cx="7104724" cy="4953205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r>
              <a:rPr lang="en-GB" noProof="0" dirty="0"/>
              <a:t>New Image</a:t>
            </a:r>
          </a:p>
        </p:txBody>
      </p:sp>
      <p:sp>
        <p:nvSpPr>
          <p:cNvPr id="7" name="Freeform 54"/>
          <p:cNvSpPr>
            <a:spLocks noEditPoints="1"/>
          </p:cNvSpPr>
          <p:nvPr/>
        </p:nvSpPr>
        <p:spPr bwMode="auto">
          <a:xfrm>
            <a:off x="11386303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133" name="Freeform 54"/>
          <p:cNvSpPr>
            <a:spLocks noEditPoints="1"/>
          </p:cNvSpPr>
          <p:nvPr/>
        </p:nvSpPr>
        <p:spPr bwMode="auto">
          <a:xfrm>
            <a:off x="11386303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214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08000" y="3560762"/>
            <a:ext cx="4333875" cy="22889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defRPr sz="1800" cap="none" baseline="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lnSpc>
                <a:spcPct val="100000"/>
              </a:lnSpc>
              <a:defRPr sz="1400"/>
            </a:lvl7pPr>
            <a:lvl8pPr>
              <a:lnSpc>
                <a:spcPct val="100000"/>
              </a:lnSpc>
              <a:defRPr sz="1200"/>
            </a:lvl8pPr>
            <a:lvl9pPr>
              <a:lnSpc>
                <a:spcPct val="100000"/>
              </a:lnSpc>
              <a:defRPr sz="800"/>
            </a:lvl9pPr>
          </a:lstStyle>
          <a:p>
            <a:pPr lvl="0"/>
            <a:r>
              <a:rPr lang="en-GB" noProof="0" dirty="0"/>
              <a:t>01</a:t>
            </a:r>
          </a:p>
          <a:p>
            <a:pPr lvl="1"/>
            <a:r>
              <a:rPr lang="en-GB" noProof="0" dirty="0"/>
              <a:t>02</a:t>
            </a:r>
          </a:p>
          <a:p>
            <a:pPr lvl="2"/>
            <a:r>
              <a:rPr lang="en-GB" noProof="0" dirty="0"/>
              <a:t>03</a:t>
            </a:r>
          </a:p>
          <a:p>
            <a:pPr lvl="3"/>
            <a:r>
              <a:rPr lang="en-GB" noProof="0" dirty="0"/>
              <a:t>04</a:t>
            </a:r>
          </a:p>
          <a:p>
            <a:pPr lvl="4"/>
            <a:r>
              <a:rPr lang="en-GB" noProof="0" dirty="0"/>
              <a:t>05</a:t>
            </a:r>
          </a:p>
          <a:p>
            <a:pPr lvl="5"/>
            <a:r>
              <a:rPr lang="en-GB" noProof="0" dirty="0"/>
              <a:t>06</a:t>
            </a:r>
          </a:p>
          <a:p>
            <a:pPr lvl="6"/>
            <a:r>
              <a:rPr lang="en-GB" noProof="0" dirty="0"/>
              <a:t>07</a:t>
            </a:r>
          </a:p>
          <a:p>
            <a:pPr lvl="7"/>
            <a:r>
              <a:rPr lang="en-GB" noProof="0" dirty="0"/>
              <a:t>08</a:t>
            </a:r>
          </a:p>
          <a:p>
            <a:pPr lvl="8"/>
            <a:r>
              <a:rPr lang="en-GB" noProof="0" dirty="0"/>
              <a:t>09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07935" y="0"/>
            <a:ext cx="7618478" cy="3308351"/>
          </a:xfrm>
        </p:spPr>
        <p:txBody>
          <a:bodyPr tIns="198000"/>
          <a:lstStyle>
            <a:lvl1pPr>
              <a:defRPr sz="4400"/>
            </a:lvl1pPr>
          </a:lstStyle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1201FF1-C63B-412E-ABF0-3D0E918900AC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A48C52D5-54F9-AA4D-9428-F41B647C1A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46734" y="6494400"/>
            <a:ext cx="486587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fld id="{B3672F47-93F9-D841-A25D-B0066E0137AA}" type="datetime1">
              <a:rPr lang="de-DE" sz="800" smtClean="0"/>
              <a:t>13.07.2022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235004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divider with Cut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0" y="2552700"/>
            <a:ext cx="5600700" cy="3325365"/>
          </a:xfrm>
          <a:solidFill>
            <a:srgbClr val="C1E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/>
              <a:t>Mastertextformat bearbeiten</a:t>
            </a: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3" hasCustomPrompt="1"/>
          </p:nvPr>
        </p:nvSpPr>
        <p:spPr>
          <a:xfrm>
            <a:off x="5600700" y="1530705"/>
            <a:ext cx="6589712" cy="4839820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r>
              <a:rPr lang="en-GB" noProof="0" dirty="0"/>
              <a:t>New Image</a:t>
            </a:r>
          </a:p>
        </p:txBody>
      </p:sp>
      <p:sp>
        <p:nvSpPr>
          <p:cNvPr id="7" name="Freeform 54"/>
          <p:cNvSpPr>
            <a:spLocks noEditPoints="1"/>
          </p:cNvSpPr>
          <p:nvPr/>
        </p:nvSpPr>
        <p:spPr bwMode="auto">
          <a:xfrm>
            <a:off x="11386303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133" name="Freeform 54"/>
          <p:cNvSpPr>
            <a:spLocks noEditPoints="1"/>
          </p:cNvSpPr>
          <p:nvPr/>
        </p:nvSpPr>
        <p:spPr bwMode="auto">
          <a:xfrm>
            <a:off x="11386303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214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08000" y="3560762"/>
            <a:ext cx="4333875" cy="22889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defRPr sz="1800" cap="none" baseline="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lnSpc>
                <a:spcPct val="100000"/>
              </a:lnSpc>
              <a:defRPr sz="1400"/>
            </a:lvl7pPr>
            <a:lvl8pPr>
              <a:lnSpc>
                <a:spcPct val="100000"/>
              </a:lnSpc>
              <a:defRPr sz="1200"/>
            </a:lvl8pPr>
            <a:lvl9pPr>
              <a:lnSpc>
                <a:spcPct val="100000"/>
              </a:lnSpc>
              <a:defRPr sz="800"/>
            </a:lvl9pPr>
          </a:lstStyle>
          <a:p>
            <a:pPr lvl="0"/>
            <a:r>
              <a:rPr lang="en-GB" noProof="0" dirty="0"/>
              <a:t>01</a:t>
            </a:r>
          </a:p>
          <a:p>
            <a:pPr lvl="1"/>
            <a:r>
              <a:rPr lang="en-GB" noProof="0" dirty="0"/>
              <a:t>02</a:t>
            </a:r>
          </a:p>
          <a:p>
            <a:pPr lvl="2"/>
            <a:r>
              <a:rPr lang="en-GB" noProof="0" dirty="0"/>
              <a:t>03</a:t>
            </a:r>
          </a:p>
          <a:p>
            <a:pPr lvl="3"/>
            <a:r>
              <a:rPr lang="en-GB" noProof="0" dirty="0"/>
              <a:t>04</a:t>
            </a:r>
          </a:p>
          <a:p>
            <a:pPr lvl="4"/>
            <a:r>
              <a:rPr lang="en-GB" noProof="0" dirty="0"/>
              <a:t>05</a:t>
            </a:r>
          </a:p>
          <a:p>
            <a:pPr lvl="5"/>
            <a:r>
              <a:rPr lang="en-GB" noProof="0" dirty="0"/>
              <a:t>06</a:t>
            </a:r>
          </a:p>
          <a:p>
            <a:pPr lvl="6"/>
            <a:r>
              <a:rPr lang="en-GB" noProof="0" dirty="0"/>
              <a:t>07</a:t>
            </a:r>
          </a:p>
          <a:p>
            <a:pPr lvl="7"/>
            <a:r>
              <a:rPr lang="en-GB" noProof="0" dirty="0"/>
              <a:t>08</a:t>
            </a:r>
          </a:p>
          <a:p>
            <a:pPr lvl="8"/>
            <a:r>
              <a:rPr lang="en-GB" noProof="0" dirty="0"/>
              <a:t>09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07934" y="0"/>
            <a:ext cx="7618479" cy="3308349"/>
          </a:xfrm>
        </p:spPr>
        <p:txBody>
          <a:bodyPr tIns="198000"/>
          <a:lstStyle>
            <a:lvl1pPr>
              <a:defRPr sz="4400"/>
            </a:lvl1pPr>
          </a:lstStyle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1201FF1-C63B-412E-ABF0-3D0E918900AC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7CB0599A-D875-9241-82FE-CD41167765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46734" y="6494400"/>
            <a:ext cx="486587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fld id="{8CFD5431-B7D1-654C-9CB4-E1F3CB5B5543}" type="datetime1">
              <a:rPr lang="de-DE" sz="800" smtClean="0"/>
              <a:t>13.07.2022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258444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divider with 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0" y="2552700"/>
            <a:ext cx="5600700" cy="3325365"/>
          </a:xfrm>
          <a:solidFill>
            <a:srgbClr val="E1C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/>
              <a:t>Mastertextformat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00699" y="2552700"/>
            <a:ext cx="6094478" cy="3297004"/>
          </a:xfrm>
        </p:spPr>
        <p:txBody>
          <a:bodyPr lIns="360000" tIns="216000" rIns="0" anchor="t"/>
          <a:lstStyle>
            <a:lvl1pPr>
              <a:defRPr lang="de-DE" sz="20000" b="1" kern="1200" cap="all" dirty="0" smtClean="0">
                <a:solidFill>
                  <a:srgbClr val="8A669D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noProof="0" dirty="0"/>
              <a:t>00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7" name="Freeform 54"/>
          <p:cNvSpPr>
            <a:spLocks noEditPoints="1"/>
          </p:cNvSpPr>
          <p:nvPr/>
        </p:nvSpPr>
        <p:spPr bwMode="auto">
          <a:xfrm>
            <a:off x="11386303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55" name="Textplatzhalter 54"/>
          <p:cNvSpPr>
            <a:spLocks noGrp="1"/>
          </p:cNvSpPr>
          <p:nvPr>
            <p:ph type="body" sz="quarter" idx="14" hasCustomPrompt="1"/>
          </p:nvPr>
        </p:nvSpPr>
        <p:spPr>
          <a:xfrm>
            <a:off x="508000" y="515939"/>
            <a:ext cx="7618413" cy="2538412"/>
          </a:xfrm>
          <a:prstGeom prst="rect">
            <a:avLst/>
          </a:prstGeom>
        </p:spPr>
        <p:txBody>
          <a:bodyPr tIns="0" bIns="180000" anchor="b"/>
          <a:lstStyle>
            <a:lvl1pPr marL="0" algn="l" defTabSz="1219170" rtl="0" eaLnBrk="1" latinLnBrk="0" hangingPunct="1">
              <a:defRPr lang="de-DE" sz="4400" b="1" kern="1200" cap="all" dirty="0" smtClean="0">
                <a:solidFill>
                  <a:srgbClr val="8A669D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Headline</a:t>
            </a:r>
          </a:p>
        </p:txBody>
      </p:sp>
      <p:sp>
        <p:nvSpPr>
          <p:cNvPr id="133" name="Freeform 54"/>
          <p:cNvSpPr>
            <a:spLocks noEditPoints="1"/>
          </p:cNvSpPr>
          <p:nvPr/>
        </p:nvSpPr>
        <p:spPr bwMode="auto">
          <a:xfrm>
            <a:off x="11386303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213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08000" y="3560762"/>
            <a:ext cx="4333875" cy="22889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defRPr sz="1800" cap="none" baseline="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lnSpc>
                <a:spcPct val="100000"/>
              </a:lnSpc>
              <a:defRPr sz="1400"/>
            </a:lvl7pPr>
            <a:lvl8pPr>
              <a:lnSpc>
                <a:spcPct val="100000"/>
              </a:lnSpc>
              <a:defRPr sz="1200"/>
            </a:lvl8pPr>
            <a:lvl9pPr>
              <a:lnSpc>
                <a:spcPct val="100000"/>
              </a:lnSpc>
              <a:defRPr sz="800"/>
            </a:lvl9pPr>
          </a:lstStyle>
          <a:p>
            <a:pPr lvl="0"/>
            <a:r>
              <a:rPr lang="en-GB" noProof="0" dirty="0"/>
              <a:t>01</a:t>
            </a:r>
          </a:p>
          <a:p>
            <a:pPr lvl="1"/>
            <a:r>
              <a:rPr lang="en-GB" noProof="0" dirty="0"/>
              <a:t>02</a:t>
            </a:r>
          </a:p>
          <a:p>
            <a:pPr lvl="2"/>
            <a:r>
              <a:rPr lang="en-GB" noProof="0" dirty="0"/>
              <a:t>03</a:t>
            </a:r>
          </a:p>
          <a:p>
            <a:pPr lvl="3"/>
            <a:r>
              <a:rPr lang="en-GB" noProof="0" dirty="0"/>
              <a:t>04</a:t>
            </a:r>
          </a:p>
          <a:p>
            <a:pPr lvl="4"/>
            <a:r>
              <a:rPr lang="en-GB" noProof="0" dirty="0"/>
              <a:t>05</a:t>
            </a:r>
          </a:p>
          <a:p>
            <a:pPr lvl="5"/>
            <a:r>
              <a:rPr lang="en-GB" noProof="0" dirty="0"/>
              <a:t>06</a:t>
            </a:r>
          </a:p>
          <a:p>
            <a:pPr lvl="6"/>
            <a:r>
              <a:rPr lang="en-GB" noProof="0" dirty="0"/>
              <a:t>07</a:t>
            </a:r>
          </a:p>
          <a:p>
            <a:pPr lvl="7"/>
            <a:r>
              <a:rPr lang="en-GB" noProof="0" dirty="0"/>
              <a:t>08</a:t>
            </a:r>
          </a:p>
          <a:p>
            <a:pPr lvl="8"/>
            <a:r>
              <a:rPr lang="en-GB" noProof="0" dirty="0"/>
              <a:t>09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1201FF1-C63B-412E-ABF0-3D0E918900AC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A7188773-BABB-3F47-8935-5C2B522449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46734" y="6494400"/>
            <a:ext cx="486587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fld id="{C6E92915-071C-0446-8880-F2182B03E875}" type="datetime1">
              <a:rPr lang="de-DE" sz="800" smtClean="0"/>
              <a:t>13.07.2022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852984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 descr="Standard-Headline" title="Standard-Headline"/>
          <p:cNvSpPr>
            <a:spLocks noGrp="1"/>
          </p:cNvSpPr>
          <p:nvPr>
            <p:ph type="title"/>
          </p:nvPr>
        </p:nvSpPr>
        <p:spPr>
          <a:xfrm>
            <a:off x="507934" y="261939"/>
            <a:ext cx="10672963" cy="768350"/>
          </a:xfrm>
          <a:prstGeom prst="rect">
            <a:avLst/>
          </a:prstGeom>
        </p:spPr>
        <p:txBody>
          <a:bodyPr vert="horz" wrap="square" lIns="0" tIns="288000" rIns="0" bIns="0" rtlCol="0" anchor="t">
            <a:noAutofit/>
          </a:bodyPr>
          <a:lstStyle/>
          <a:p>
            <a:r>
              <a:rPr lang="en-GB" noProof="0" dirty="0" err="1"/>
              <a:t>TitLE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180896" y="6493949"/>
            <a:ext cx="514281" cy="36563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r">
              <a:defRPr sz="800" b="0">
                <a:solidFill>
                  <a:schemeClr val="tx1"/>
                </a:solidFill>
              </a:defRPr>
            </a:lvl1pPr>
          </a:lstStyle>
          <a:p>
            <a:fld id="{61201FF1-C63B-412E-ABF0-3D0E918900AC}" type="slidenum">
              <a:rPr lang="en-GB" smtClean="0"/>
              <a:pPr/>
              <a:t>‹Nr.›</a:t>
            </a:fld>
            <a:endParaRPr lang="en-GB" dirty="0"/>
          </a:p>
        </p:txBody>
      </p:sp>
      <p:cxnSp>
        <p:nvCxnSpPr>
          <p:cNvPr id="183" name="Gerade Verbindung 182"/>
          <p:cNvCxnSpPr/>
          <p:nvPr/>
        </p:nvCxnSpPr>
        <p:spPr>
          <a:xfrm>
            <a:off x="6095206" y="-216000"/>
            <a:ext cx="0" cy="162018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Gerade Verbindung 183"/>
          <p:cNvCxnSpPr/>
          <p:nvPr/>
        </p:nvCxnSpPr>
        <p:spPr>
          <a:xfrm>
            <a:off x="511830" y="-216000"/>
            <a:ext cx="0" cy="162018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Gerade Verbindung 184"/>
          <p:cNvCxnSpPr/>
          <p:nvPr/>
        </p:nvCxnSpPr>
        <p:spPr>
          <a:xfrm>
            <a:off x="3305850" y="-216000"/>
            <a:ext cx="0" cy="162018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Gerade Verbindung 185"/>
          <p:cNvCxnSpPr/>
          <p:nvPr/>
        </p:nvCxnSpPr>
        <p:spPr>
          <a:xfrm>
            <a:off x="8884945" y="-216000"/>
            <a:ext cx="0" cy="162018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Gerade Verbindung 186"/>
          <p:cNvCxnSpPr/>
          <p:nvPr/>
        </p:nvCxnSpPr>
        <p:spPr>
          <a:xfrm>
            <a:off x="11688970" y="-216000"/>
            <a:ext cx="0" cy="162018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Gerade Verbindung 187"/>
          <p:cNvCxnSpPr/>
          <p:nvPr/>
        </p:nvCxnSpPr>
        <p:spPr>
          <a:xfrm>
            <a:off x="6099016" y="6889988"/>
            <a:ext cx="0" cy="162018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Gerade Verbindung 188"/>
          <p:cNvCxnSpPr/>
          <p:nvPr/>
        </p:nvCxnSpPr>
        <p:spPr>
          <a:xfrm>
            <a:off x="515640" y="6889988"/>
            <a:ext cx="0" cy="162018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Gerade Verbindung 189"/>
          <p:cNvCxnSpPr/>
          <p:nvPr/>
        </p:nvCxnSpPr>
        <p:spPr>
          <a:xfrm>
            <a:off x="3309660" y="6889988"/>
            <a:ext cx="0" cy="162018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Gerade Verbindung 190"/>
          <p:cNvCxnSpPr/>
          <p:nvPr/>
        </p:nvCxnSpPr>
        <p:spPr>
          <a:xfrm>
            <a:off x="8888755" y="6889988"/>
            <a:ext cx="0" cy="162018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Gerade Verbindung 191"/>
          <p:cNvCxnSpPr/>
          <p:nvPr/>
        </p:nvCxnSpPr>
        <p:spPr>
          <a:xfrm>
            <a:off x="11692780" y="6889988"/>
            <a:ext cx="0" cy="162018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507599" y="6494400"/>
            <a:ext cx="126712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en-GB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Allianz</a:t>
            </a:r>
            <a:endParaRPr lang="en-GB"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18" name="Gerade Verbindung 117"/>
          <p:cNvCxnSpPr/>
          <p:nvPr/>
        </p:nvCxnSpPr>
        <p:spPr>
          <a:xfrm flipH="1">
            <a:off x="-313506" y="1273175"/>
            <a:ext cx="216024" cy="0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11"/>
          <p:cNvSpPr>
            <a:spLocks noGrp="1"/>
          </p:cNvSpPr>
          <p:nvPr>
            <p:ph type="body" idx="1"/>
          </p:nvPr>
        </p:nvSpPr>
        <p:spPr>
          <a:xfrm>
            <a:off x="507599" y="1274399"/>
            <a:ext cx="11188800" cy="48374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  <a:p>
            <a:pPr lvl="3"/>
            <a:r>
              <a:rPr lang="en-GB" dirty="0"/>
              <a:t>04</a:t>
            </a:r>
          </a:p>
          <a:p>
            <a:pPr lvl="4"/>
            <a:r>
              <a:rPr lang="en-GB" dirty="0"/>
              <a:t>05</a:t>
            </a:r>
          </a:p>
          <a:p>
            <a:pPr lvl="5"/>
            <a:r>
              <a:rPr lang="en-GB" dirty="0"/>
              <a:t>06</a:t>
            </a:r>
          </a:p>
          <a:p>
            <a:pPr lvl="6"/>
            <a:r>
              <a:rPr lang="en-GB" dirty="0"/>
              <a:t>07</a:t>
            </a:r>
          </a:p>
          <a:p>
            <a:pPr lvl="7"/>
            <a:r>
              <a:rPr lang="en-GB" dirty="0"/>
              <a:t>08</a:t>
            </a:r>
          </a:p>
          <a:p>
            <a:pPr lvl="8"/>
            <a:r>
              <a:rPr lang="en-GB" dirty="0"/>
              <a:t>09</a:t>
            </a:r>
          </a:p>
        </p:txBody>
      </p:sp>
      <p:cxnSp>
        <p:nvCxnSpPr>
          <p:cNvPr id="20" name="Gerade Verbindung 19"/>
          <p:cNvCxnSpPr/>
          <p:nvPr/>
        </p:nvCxnSpPr>
        <p:spPr>
          <a:xfrm flipH="1">
            <a:off x="-313506" y="1529080"/>
            <a:ext cx="216024" cy="0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umsplatzhalter 3">
            <a:extLst>
              <a:ext uri="{FF2B5EF4-FFF2-40B4-BE49-F238E27FC236}">
                <a16:creationId xmlns:a16="http://schemas.microsoft.com/office/drawing/2014/main" id="{4A228B7E-5213-AF46-BAD3-2053D154B7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9467" y="6494400"/>
            <a:ext cx="486587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fld id="{1F8E0DA0-19B4-294A-A71C-1DD26AE4B6B0}" type="datetime1">
              <a:rPr lang="de-DE" sz="800" smtClean="0"/>
              <a:t>13.07.2022</a:t>
            </a:fld>
            <a:endParaRPr lang="en-GB" sz="800" dirty="0"/>
          </a:p>
        </p:txBody>
      </p:sp>
      <p:sp>
        <p:nvSpPr>
          <p:cNvPr id="3" name="MSIPCMContentMarking" descr="{&quot;HashCode&quot;:417909460,&quot;Placement&quot;:&quot;Header&quot;,&quot;Top&quot;:0.0,&quot;Left&quot;:453.232849,&quot;SlideWidth&quot;:959,&quot;SlideHeight&quot;:540}"/>
          <p:cNvSpPr txBox="1"/>
          <p:nvPr userDrawn="1"/>
        </p:nvSpPr>
        <p:spPr>
          <a:xfrm>
            <a:off x="5756057" y="0"/>
            <a:ext cx="678298" cy="262344"/>
          </a:xfrm>
          <a:prstGeom prst="rect">
            <a:avLst/>
          </a:prstGeom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de-DE" sz="1000" smtClean="0">
                <a:solidFill>
                  <a:srgbClr val="000000"/>
                </a:solidFill>
                <a:latin typeface="Calibri" panose="020F0502020204030204" pitchFamily="34" charset="0"/>
              </a:rPr>
              <a:t>Internal</a:t>
            </a:r>
            <a:endParaRPr lang="de-DE" sz="1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68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4" r:id="rId2"/>
    <p:sldLayoutId id="2147483740" r:id="rId3"/>
    <p:sldLayoutId id="2147483702" r:id="rId4"/>
    <p:sldLayoutId id="2147483771" r:id="rId5"/>
    <p:sldLayoutId id="2147483706" r:id="rId6"/>
    <p:sldLayoutId id="2147483708" r:id="rId7"/>
    <p:sldLayoutId id="2147483710" r:id="rId8"/>
    <p:sldLayoutId id="2147483714" r:id="rId9"/>
    <p:sldLayoutId id="2147483716" r:id="rId10"/>
    <p:sldLayoutId id="2147483745" r:id="rId11"/>
    <p:sldLayoutId id="2147483768" r:id="rId12"/>
    <p:sldLayoutId id="2147483769" r:id="rId13"/>
    <p:sldLayoutId id="2147483762" r:id="rId14"/>
    <p:sldLayoutId id="2147483770" r:id="rId15"/>
    <p:sldLayoutId id="2147483766" r:id="rId16"/>
    <p:sldLayoutId id="2147483739" r:id="rId17"/>
    <p:sldLayoutId id="2147483719" r:id="rId18"/>
    <p:sldLayoutId id="2147483767" r:id="rId19"/>
    <p:sldLayoutId id="2147483748" r:id="rId20"/>
    <p:sldLayoutId id="2147483724" r:id="rId21"/>
    <p:sldLayoutId id="2147483725" r:id="rId22"/>
    <p:sldLayoutId id="2147483726" r:id="rId23"/>
    <p:sldLayoutId id="2147483729" r:id="rId24"/>
    <p:sldLayoutId id="2147483742" r:id="rId25"/>
    <p:sldLayoutId id="2147483733" r:id="rId26"/>
  </p:sldLayoutIdLst>
  <p:hf hdr="0" ftr="0"/>
  <p:txStyles>
    <p:titleStyle>
      <a:lvl1pPr algn="l" defTabSz="1219170" rtl="0" eaLnBrk="1" latinLnBrk="0" hangingPunct="1">
        <a:spcBef>
          <a:spcPct val="0"/>
        </a:spcBef>
        <a:buNone/>
        <a:defRPr sz="30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Arial" panose="020B0604020202020204" pitchFamily="34" charset="0"/>
        <a:buNone/>
        <a:defRPr sz="1800" b="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179388" marR="0" indent="-179388" algn="l" defTabSz="1219170" rtl="0" eaLnBrk="1" fontAlgn="auto" latinLnBrk="0" hangingPunct="1">
        <a:lnSpc>
          <a:spcPct val="100000"/>
        </a:lnSpc>
        <a:spcBef>
          <a:spcPts val="200"/>
        </a:spcBef>
        <a:spcAft>
          <a:spcPts val="200"/>
        </a:spcAft>
        <a:buClrTx/>
        <a:buSzTx/>
        <a:buFont typeface="Arial" panose="020B0604020202020204" pitchFamily="34" charset="0"/>
        <a:buChar char="•"/>
        <a:tabLst/>
        <a:defRPr lang="en-GB" sz="1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354013" indent="-179388" algn="l" defTabSz="121917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237061" indent="-237061" algn="l" defTabSz="121917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tx1"/>
        </a:buClr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121917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Arial" panose="020B0604020202020204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9388" indent="-179388" algn="l" defTabSz="121917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121917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121917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2764" indent="-122764" algn="l" defTabSz="121917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+mj-lt"/>
        <a:buAutoNum type="arabicParenR"/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werbewiderspruch@allianz.de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akler.allianz.de/leben/marketing-medien/news/mv_die-neue-allianz_lebensversicherung.html" TargetMode="External"/><Relationship Id="rId7" Type="http://schemas.openxmlformats.org/officeDocument/2006/relationships/hyperlink" Target="https://makler.allianz.de/leben/marketing-medien/verkaufsfoerderung/Aktionen_und_Bestandsinformationen/Altersvorsorge-Konfigurator_2022.html" TargetMode="External"/><Relationship Id="rId2" Type="http://schemas.openxmlformats.org/officeDocument/2006/relationships/hyperlink" Target="https://www.allianz.de/angebot/vorsorge/lebensversicherung/mehrdrin/?AZMEDID=Offline_PR-LP.AV.PrivatrenteMVK_KA-2021.08.09|2021.10.31|Altersvorsorge_ME-TV_MV-Standard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makler.allianz.de/leben/privat/vorsorgekonzepte/komfortdynamik.html" TargetMode="External"/><Relationship Id="rId5" Type="http://schemas.openxmlformats.org/officeDocument/2006/relationships/hyperlink" Target="https://makler.allianz.de/leben/privat/produkte/altersvorsorge.html" TargetMode="External"/><Relationship Id="rId4" Type="http://schemas.openxmlformats.org/officeDocument/2006/relationships/hyperlink" Target="https://makler.allianz.de/leben/privat/vertriebliche-ansprache/top-themen-2022-privat/altersvorsorge_2022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507999" y="3429794"/>
            <a:ext cx="5262709" cy="230425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dirty="0" smtClean="0">
                <a:solidFill>
                  <a:schemeClr val="bg1"/>
                </a:solidFill>
              </a:rPr>
              <a:t>P Leben Brief – Altersvorsorge Konfigurator 2022</a:t>
            </a:r>
            <a:endParaRPr lang="de-DE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de-DE" dirty="0">
                <a:solidFill>
                  <a:schemeClr val="bg1"/>
                </a:solidFill>
              </a:rPr>
              <a:t>Aktionsnummer </a:t>
            </a:r>
            <a:r>
              <a:rPr lang="de-DE" dirty="0" smtClean="0">
                <a:solidFill>
                  <a:schemeClr val="bg1"/>
                </a:solidFill>
              </a:rPr>
              <a:t>19719</a:t>
            </a:r>
          </a:p>
          <a:p>
            <a:pPr>
              <a:spcBef>
                <a:spcPts val="0"/>
              </a:spcBef>
            </a:pPr>
            <a:endParaRPr lang="de-DE" dirty="0">
              <a:solidFill>
                <a:schemeClr val="bg1"/>
              </a:solidFill>
            </a:endParaRPr>
          </a:p>
          <a:p>
            <a:endParaRPr lang="de-DE" dirty="0"/>
          </a:p>
          <a:p>
            <a:endParaRPr lang="de-DE" dirty="0"/>
          </a:p>
          <a:p>
            <a:r>
              <a:rPr lang="de-DE" b="1" dirty="0" smtClean="0"/>
              <a:t>Vertriebsinformation zur Staffel 3</a:t>
            </a:r>
            <a:endParaRPr lang="de-DE" b="1" dirty="0"/>
          </a:p>
          <a:p>
            <a:r>
              <a:rPr lang="de-DE" dirty="0" smtClean="0"/>
              <a:t>M-MKK-MK-VAB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München, </a:t>
            </a:r>
            <a:fld id="{F0C72270-5FF5-D44E-A8F4-0002B0C5E5EE}" type="datetime1">
              <a:rPr lang="de-DE" smtClean="0"/>
              <a:t>13.07.2022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07934" y="765498"/>
            <a:ext cx="7367653" cy="2376264"/>
          </a:xfrm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P Leben-AKTIONEN </a:t>
            </a:r>
            <a:r>
              <a:rPr lang="de-DE" dirty="0" smtClean="0">
                <a:solidFill>
                  <a:srgbClr val="FCBA07"/>
                </a:solidFill>
              </a:rPr>
              <a:t>Altersvorsorge</a:t>
            </a:r>
            <a:br>
              <a:rPr lang="de-DE" dirty="0" smtClean="0">
                <a:solidFill>
                  <a:srgbClr val="FCBA07"/>
                </a:solidFill>
              </a:rPr>
            </a:br>
            <a:r>
              <a:rPr lang="de-DE" dirty="0" smtClean="0">
                <a:solidFill>
                  <a:srgbClr val="FCBA07"/>
                </a:solidFill>
              </a:rPr>
              <a:t>Konfigurator 2022</a:t>
            </a:r>
            <a:endParaRPr lang="de-DE" dirty="0">
              <a:solidFill>
                <a:srgbClr val="FCBA07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072" y="0"/>
            <a:ext cx="3993341" cy="5605049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252A7F99-3C0A-A94F-9F50-C36891AE5402}"/>
              </a:ext>
            </a:extLst>
          </p:cNvPr>
          <p:cNvGrpSpPr/>
          <p:nvPr/>
        </p:nvGrpSpPr>
        <p:grpSpPr>
          <a:xfrm>
            <a:off x="5426313" y="4090313"/>
            <a:ext cx="2071500" cy="1949983"/>
            <a:chOff x="5340812" y="4617671"/>
            <a:chExt cx="1647816" cy="1585905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5E5B703-1072-A24B-8C16-6E67186ACAE2}"/>
                </a:ext>
              </a:extLst>
            </p:cNvPr>
            <p:cNvSpPr/>
            <p:nvPr/>
          </p:nvSpPr>
          <p:spPr>
            <a:xfrm>
              <a:off x="5375189" y="4617671"/>
              <a:ext cx="1613439" cy="1585905"/>
            </a:xfrm>
            <a:prstGeom prst="ellipse">
              <a:avLst/>
            </a:prstGeom>
            <a:solidFill>
              <a:srgbClr val="FCBA07"/>
            </a:solidFill>
            <a:ln>
              <a:noFill/>
            </a:ln>
          </p:spPr>
          <p:txBody>
  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100"/>
                </a:spcBef>
                <a:spcAft>
                  <a:spcPts val="100"/>
                </a:spcAft>
              </a:pPr>
              <a:endParaRPr lang="de-DE" sz="1400" dirty="0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DFE289BF-155E-A244-B872-D9AEE9C0ADBF}"/>
                </a:ext>
              </a:extLst>
            </p:cNvPr>
            <p:cNvSpPr/>
            <p:nvPr/>
          </p:nvSpPr>
          <p:spPr>
            <a:xfrm>
              <a:off x="5340812" y="4931112"/>
              <a:ext cx="1647816" cy="9511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1400" b="1" dirty="0" smtClean="0">
                  <a:solidFill>
                    <a:srgbClr val="003781"/>
                  </a:solidFill>
                </a:rPr>
                <a:t>Neues </a:t>
              </a:r>
              <a:br>
                <a:rPr lang="de-DE" sz="1400" b="1" dirty="0" smtClean="0">
                  <a:solidFill>
                    <a:srgbClr val="003781"/>
                  </a:solidFill>
                </a:rPr>
              </a:br>
              <a:r>
                <a:rPr lang="de-DE" sz="1400" b="1" dirty="0" smtClean="0">
                  <a:solidFill>
                    <a:srgbClr val="003781"/>
                  </a:solidFill>
                </a:rPr>
                <a:t>Aktionskonzept:</a:t>
              </a:r>
            </a:p>
            <a:p>
              <a:pPr algn="ctr"/>
              <a:r>
                <a:rPr lang="de-DE" sz="1400" b="1" dirty="0" smtClean="0">
                  <a:solidFill>
                    <a:srgbClr val="003781"/>
                  </a:solidFill>
                </a:rPr>
                <a:t>3 Themen mit passgenauen </a:t>
              </a:r>
              <a:br>
                <a:rPr lang="de-DE" sz="1400" b="1" dirty="0" smtClean="0">
                  <a:solidFill>
                    <a:srgbClr val="003781"/>
                  </a:solidFill>
                </a:rPr>
              </a:br>
              <a:r>
                <a:rPr lang="de-DE" sz="1400" b="1" dirty="0" smtClean="0">
                  <a:solidFill>
                    <a:srgbClr val="003781"/>
                  </a:solidFill>
                </a:rPr>
                <a:t>Zielgruppen</a:t>
              </a:r>
              <a:endParaRPr lang="de-DE" sz="1400" b="1" dirty="0">
                <a:solidFill>
                  <a:srgbClr val="00378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028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1201FF1-C63B-412E-ABF0-3D0E918900AC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34" y="515937"/>
            <a:ext cx="7877241" cy="1014413"/>
          </a:xfrm>
        </p:spPr>
        <p:txBody>
          <a:bodyPr/>
          <a:lstStyle/>
          <a:p>
            <a:r>
              <a:rPr lang="de-DE" dirty="0" smtClean="0">
                <a:solidFill>
                  <a:srgbClr val="003781"/>
                </a:solidFill>
              </a:rPr>
              <a:t>Informationen zum</a:t>
            </a:r>
            <a:br>
              <a:rPr lang="de-DE" dirty="0" smtClean="0">
                <a:solidFill>
                  <a:srgbClr val="003781"/>
                </a:solidFill>
              </a:rPr>
            </a:br>
            <a:r>
              <a:rPr lang="de-DE" dirty="0" smtClean="0">
                <a:solidFill>
                  <a:srgbClr val="FCBA07"/>
                </a:solidFill>
              </a:rPr>
              <a:t>Datenschutz</a:t>
            </a:r>
            <a:endParaRPr lang="de-DE" dirty="0">
              <a:solidFill>
                <a:srgbClr val="FCBA07"/>
              </a:solidFill>
            </a:endParaRPr>
          </a:p>
        </p:txBody>
      </p:sp>
      <p:sp>
        <p:nvSpPr>
          <p:cNvPr id="33" name="Freeform 54">
            <a:extLst>
              <a:ext uri="{FF2B5EF4-FFF2-40B4-BE49-F238E27FC236}">
                <a16:creationId xmlns:a16="http://schemas.microsoft.com/office/drawing/2014/main" id="{BF82D8A7-9B2A-AA44-90DF-04ECA408B420}"/>
              </a:ext>
            </a:extLst>
          </p:cNvPr>
          <p:cNvSpPr>
            <a:spLocks noEditPoints="1"/>
          </p:cNvSpPr>
          <p:nvPr/>
        </p:nvSpPr>
        <p:spPr bwMode="auto">
          <a:xfrm>
            <a:off x="11386303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53" name="Inhaltsplatzhalter 1">
            <a:extLst>
              <a:ext uri="{FF2B5EF4-FFF2-40B4-BE49-F238E27FC236}">
                <a16:creationId xmlns:a16="http://schemas.microsoft.com/office/drawing/2014/main" id="{FEB5A2FD-ECD2-0344-A0BA-2B99327B85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7931" y="1858935"/>
            <a:ext cx="11187246" cy="1938894"/>
          </a:xfrm>
        </p:spPr>
        <p:txBody>
          <a:bodyPr/>
          <a:lstStyle/>
          <a:p>
            <a:r>
              <a:rPr lang="de-DE" sz="1600" dirty="0"/>
              <a:t>Briefe an Bestandskunden mit werblichem Inhalt erfordern keine explizite Einwilligung des Kunden. Jedoch können Kunden </a:t>
            </a:r>
            <a:r>
              <a:rPr lang="de-DE" sz="1600" dirty="0" smtClean="0"/>
              <a:t>postalischer </a:t>
            </a:r>
            <a:r>
              <a:rPr lang="de-DE" sz="1600" dirty="0"/>
              <a:t>Werbung widersprechen. Ein solcher Widerspruch führt zum Ausschluss bei künftigen Werbeaktionen. Kunden, die </a:t>
            </a:r>
            <a:r>
              <a:rPr lang="de-DE" sz="1600" dirty="0" smtClean="0"/>
              <a:t>einen </a:t>
            </a:r>
            <a:r>
              <a:rPr lang="de-DE" sz="1600" dirty="0"/>
              <a:t>solchen Werbewiderspruch bereits vermerkt haben, </a:t>
            </a:r>
            <a:r>
              <a:rPr lang="de-DE" sz="1600" dirty="0" smtClean="0"/>
              <a:t>werden aus der Aktion </a:t>
            </a:r>
            <a:r>
              <a:rPr lang="de-DE" sz="1600" dirty="0"/>
              <a:t>ausgeschlossen. </a:t>
            </a:r>
            <a:endParaRPr lang="de-DE" sz="1600" dirty="0" smtClean="0"/>
          </a:p>
          <a:p>
            <a:endParaRPr lang="de-DE" sz="1600" dirty="0"/>
          </a:p>
          <a:p>
            <a:r>
              <a:rPr lang="de-DE" sz="1600" dirty="0" smtClean="0"/>
              <a:t>Werbewidersprüche, die Kunden </a:t>
            </a:r>
            <a:r>
              <a:rPr lang="de-DE" sz="1600" dirty="0"/>
              <a:t>Ihnen gegenüber </a:t>
            </a:r>
            <a:r>
              <a:rPr lang="de-DE" sz="1600" dirty="0" smtClean="0"/>
              <a:t>aussprechen (z.B</a:t>
            </a:r>
            <a:r>
              <a:rPr lang="de-DE" sz="1600" dirty="0"/>
              <a:t>. als Reaktion auf das Anschreiben zu dieser Aktion</a:t>
            </a:r>
            <a:r>
              <a:rPr lang="de-DE" sz="1600" dirty="0" smtClean="0"/>
              <a:t>) bitte immer an </a:t>
            </a:r>
            <a:r>
              <a:rPr lang="de-DE" sz="1600" dirty="0" smtClean="0">
                <a:hlinkClick r:id="rId2"/>
              </a:rPr>
              <a:t>werbewiderspruch@allianz.de</a:t>
            </a:r>
            <a:r>
              <a:rPr lang="de-DE" sz="1600" dirty="0" smtClean="0"/>
              <a:t> senden, da nur so die Eintragung eines umfassenden Werbewiderspruchs in den zentralen Systemen sichergestellt ist. </a:t>
            </a:r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 smtClean="0"/>
          </a:p>
          <a:p>
            <a:endParaRPr lang="de-DE" sz="1600" dirty="0"/>
          </a:p>
          <a:p>
            <a:pPr>
              <a:tabLst>
                <a:tab pos="1527175" algn="l"/>
              </a:tabLst>
            </a:pPr>
            <a:r>
              <a:rPr lang="de-DE" sz="1600" b="1" dirty="0"/>
              <a:t>	</a:t>
            </a:r>
            <a:r>
              <a:rPr lang="de-DE" sz="1600" b="1" dirty="0" smtClean="0"/>
              <a:t>Bitte </a:t>
            </a:r>
            <a:r>
              <a:rPr lang="de-DE" sz="1600" b="1" dirty="0"/>
              <a:t>prüfen Sie vor einer Kontaktaufnahme Ihres Kunden </a:t>
            </a:r>
            <a:r>
              <a:rPr lang="de-DE" sz="1600" b="1" dirty="0" smtClean="0"/>
              <a:t>per Telefon </a:t>
            </a:r>
            <a:r>
              <a:rPr lang="de-DE" sz="1600" b="1" dirty="0"/>
              <a:t>oder per E-Mail </a:t>
            </a:r>
            <a:r>
              <a:rPr lang="de-DE" sz="1600" b="1" dirty="0" smtClean="0"/>
              <a:t>		immer</a:t>
            </a:r>
            <a:r>
              <a:rPr lang="de-DE" sz="1600" b="1" dirty="0"/>
              <a:t>, ob eine gültige </a:t>
            </a:r>
            <a:r>
              <a:rPr lang="de-DE" sz="1600" b="1" dirty="0" smtClean="0"/>
              <a:t>Werbeeinwilligung </a:t>
            </a:r>
            <a:r>
              <a:rPr lang="de-DE" sz="1600" b="1" dirty="0"/>
              <a:t>des Kunden </a:t>
            </a:r>
            <a:r>
              <a:rPr lang="de-DE" sz="1600" b="1" dirty="0" smtClean="0"/>
              <a:t>vorliegt. Bei Ansprache über Brief </a:t>
            </a:r>
          </a:p>
          <a:p>
            <a:pPr>
              <a:tabLst>
                <a:tab pos="1527175" algn="l"/>
              </a:tabLst>
            </a:pPr>
            <a:r>
              <a:rPr lang="de-DE" sz="1600" b="1" dirty="0"/>
              <a:t>	</a:t>
            </a:r>
            <a:r>
              <a:rPr lang="de-DE" sz="1600" b="1" dirty="0" smtClean="0"/>
              <a:t>ist eine Prüfung auf eine Werbesperre und der Ausschluss dieser Kunden erforderlich.</a:t>
            </a:r>
            <a:endParaRPr lang="de-DE" sz="1600" dirty="0"/>
          </a:p>
          <a:p>
            <a:endParaRPr lang="de-DE" sz="1600" dirty="0" smtClean="0">
              <a:solidFill>
                <a:srgbClr val="003781"/>
              </a:solidFill>
            </a:endParaRPr>
          </a:p>
        </p:txBody>
      </p:sp>
      <p:sp>
        <p:nvSpPr>
          <p:cNvPr id="16" name="Datumsplatzhalter 2">
            <a:extLst>
              <a:ext uri="{FF2B5EF4-FFF2-40B4-BE49-F238E27FC236}">
                <a16:creationId xmlns:a16="http://schemas.microsoft.com/office/drawing/2014/main" id="{60C61B79-E312-4448-B0E3-3820A7ABF1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6600" y="6494399"/>
            <a:ext cx="1306854" cy="123112"/>
          </a:xfrm>
        </p:spPr>
        <p:txBody>
          <a:bodyPr/>
          <a:lstStyle/>
          <a:p>
            <a:fld id="{95E19A88-88A8-234F-AD5E-F2E5D5A20D26}" type="datetime1">
              <a:rPr lang="de-DE" sz="800" smtClean="0"/>
              <a:t>13.07.2022</a:t>
            </a:fld>
            <a:endParaRPr lang="en-GB" sz="800" dirty="0"/>
          </a:p>
        </p:txBody>
      </p:sp>
      <p:sp>
        <p:nvSpPr>
          <p:cNvPr id="31" name="Textplatzhalter 76"/>
          <p:cNvSpPr>
            <a:spLocks noGrp="1"/>
          </p:cNvSpPr>
          <p:nvPr>
            <p:ph type="body" sz="quarter" idx="20"/>
          </p:nvPr>
        </p:nvSpPr>
        <p:spPr>
          <a:xfrm>
            <a:off x="514350" y="260350"/>
            <a:ext cx="5580063" cy="155575"/>
          </a:xfrm>
        </p:spPr>
        <p:txBody>
          <a:bodyPr/>
          <a:lstStyle/>
          <a:p>
            <a:pPr lvl="0"/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Rechtliches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 rot="659772">
            <a:off x="1373059" y="4680159"/>
            <a:ext cx="338769" cy="760959"/>
          </a:xfrm>
          <a:prstGeom prst="rect">
            <a:avLst/>
          </a:prstGeom>
        </p:spPr>
        <p:txBody>
          <a:bodyPr vert="horz" wrap="square" lIns="72000" tIns="72000" rIns="72000" bIns="72000" rtlCol="0">
            <a:spAutoFit/>
          </a:bodyPr>
          <a:lstStyle/>
          <a:p>
            <a:r>
              <a:rPr lang="de-DE" sz="4000" b="1" dirty="0">
                <a:solidFill>
                  <a:srgbClr val="CC0000"/>
                </a:solidFill>
                <a:latin typeface="Arial" pitchFamily="34" charset="0"/>
              </a:rPr>
              <a:t>!</a:t>
            </a:r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gray">
          <a:xfrm>
            <a:off x="450974" y="4911803"/>
            <a:ext cx="2627313" cy="2707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31445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836738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359025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816225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73425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730625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87825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5000"/>
              </a:lnSpc>
              <a:spcAft>
                <a:spcPct val="40000"/>
              </a:spcAft>
            </a:pPr>
            <a:r>
              <a:rPr lang="de-DE" sz="1800" b="1" dirty="0" smtClean="0">
                <a:solidFill>
                  <a:srgbClr val="CC0000"/>
                </a:solidFill>
              </a:rPr>
              <a:t>Wichtig</a:t>
            </a:r>
            <a:endParaRPr lang="de-DE" altLang="de-DE" sz="1800" b="1" noProof="1">
              <a:solidFill>
                <a:srgbClr val="CC0000"/>
              </a:solidFill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256491" y="1235880"/>
            <a:ext cx="324036" cy="453183"/>
          </a:xfrm>
          <a:prstGeom prst="rect">
            <a:avLst/>
          </a:prstGeom>
        </p:spPr>
        <p:txBody>
          <a:bodyPr vert="horz" wrap="square" lIns="72000" tIns="72000" rIns="72000" bIns="72000" rtlCol="0">
            <a:spAutoFit/>
          </a:bodyPr>
          <a:lstStyle/>
          <a:p>
            <a:r>
              <a:rPr lang="de-DE" sz="2000" dirty="0" smtClean="0">
                <a:solidFill>
                  <a:schemeClr val="bg1"/>
                </a:solidFill>
              </a:rPr>
              <a:t>§</a:t>
            </a:r>
          </a:p>
        </p:txBody>
      </p:sp>
    </p:spTree>
    <p:extLst>
      <p:ext uri="{BB962C8B-B14F-4D97-AF65-F5344CB8AC3E}">
        <p14:creationId xmlns:p14="http://schemas.microsoft.com/office/powerpoint/2010/main" val="17719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4" name="Gerader Verbinder 123" title="Q-Zeilen">
            <a:extLst>
              <a:ext uri="{FF2B5EF4-FFF2-40B4-BE49-F238E27FC236}">
                <a16:creationId xmlns:a16="http://schemas.microsoft.com/office/drawing/2014/main" id="{8CEE23F6-603B-4DB5-A968-8F086AA2AF53}"/>
              </a:ext>
            </a:extLst>
          </p:cNvPr>
          <p:cNvCxnSpPr>
            <a:cxnSpLocks/>
          </p:cNvCxnSpPr>
          <p:nvPr/>
        </p:nvCxnSpPr>
        <p:spPr>
          <a:xfrm>
            <a:off x="5631192" y="5681939"/>
            <a:ext cx="0" cy="181374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85000"/>
              </a:sysClr>
            </a:solidFill>
            <a:prstDash val="sysDash"/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150" name="Gerader Verbinder 149" title="Legendenzeilen">
            <a:extLst>
              <a:ext uri="{FF2B5EF4-FFF2-40B4-BE49-F238E27FC236}">
                <a16:creationId xmlns:a16="http://schemas.microsoft.com/office/drawing/2014/main" id="{F54047B2-9C08-4A8C-A924-AA676C29FB41}"/>
              </a:ext>
            </a:extLst>
          </p:cNvPr>
          <p:cNvCxnSpPr>
            <a:cxnSpLocks/>
          </p:cNvCxnSpPr>
          <p:nvPr/>
        </p:nvCxnSpPr>
        <p:spPr>
          <a:xfrm>
            <a:off x="8576501" y="5196404"/>
            <a:ext cx="0" cy="680094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158" name="Gerader Verbinder 157" title="Legendenzeilen">
            <a:extLst>
              <a:ext uri="{FF2B5EF4-FFF2-40B4-BE49-F238E27FC236}">
                <a16:creationId xmlns:a16="http://schemas.microsoft.com/office/drawing/2014/main" id="{58C06FCD-B8D5-441F-8E12-DDC26E69D281}"/>
              </a:ext>
            </a:extLst>
          </p:cNvPr>
          <p:cNvCxnSpPr>
            <a:cxnSpLocks/>
          </p:cNvCxnSpPr>
          <p:nvPr/>
        </p:nvCxnSpPr>
        <p:spPr>
          <a:xfrm>
            <a:off x="5631777" y="4624758"/>
            <a:ext cx="0" cy="125174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167" name="Gerader Verbinder 166" title="Legendenzeilen">
            <a:extLst>
              <a:ext uri="{FF2B5EF4-FFF2-40B4-BE49-F238E27FC236}">
                <a16:creationId xmlns:a16="http://schemas.microsoft.com/office/drawing/2014/main" id="{975C6F4D-FEC6-41F0-80BD-1FBB84859CE0}"/>
              </a:ext>
            </a:extLst>
          </p:cNvPr>
          <p:cNvCxnSpPr>
            <a:cxnSpLocks/>
          </p:cNvCxnSpPr>
          <p:nvPr/>
        </p:nvCxnSpPr>
        <p:spPr>
          <a:xfrm>
            <a:off x="2786810" y="3894819"/>
            <a:ext cx="0" cy="1977842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cxnSp>
      <p:sp>
        <p:nvSpPr>
          <p:cNvPr id="85" name="Rechteck 84"/>
          <p:cNvSpPr/>
          <p:nvPr/>
        </p:nvSpPr>
        <p:spPr>
          <a:xfrm>
            <a:off x="7945782" y="3689670"/>
            <a:ext cx="2647500" cy="2029558"/>
          </a:xfrm>
          <a:prstGeom prst="rect">
            <a:avLst/>
          </a:prstGeom>
          <a:solidFill>
            <a:srgbClr val="F5F2F0"/>
          </a:solidFill>
          <a:ln w="19050">
            <a:noFill/>
            <a:prstDash val="sysDot"/>
          </a:ln>
        </p:spPr>
        <p:txBody>
          <a:bodyPr rot="0" spcFirstLastPara="0" vertOverflow="overflow" horzOverflow="overflow" vert="horz" wrap="square" lIns="108000" tIns="36000" rIns="108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endParaRPr kumimoji="0" lang="de-DE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Rechteck 83"/>
          <p:cNvSpPr/>
          <p:nvPr/>
        </p:nvSpPr>
        <p:spPr>
          <a:xfrm>
            <a:off x="4942916" y="3362070"/>
            <a:ext cx="2638287" cy="2179561"/>
          </a:xfrm>
          <a:prstGeom prst="rect">
            <a:avLst/>
          </a:prstGeom>
          <a:solidFill>
            <a:srgbClr val="F5F8DF"/>
          </a:solidFill>
          <a:ln w="19050">
            <a:noFill/>
            <a:prstDash val="sysDot"/>
          </a:ln>
        </p:spPr>
        <p:txBody>
          <a:bodyPr rot="0" spcFirstLastPara="0" vertOverflow="overflow" horzOverflow="overflow" vert="horz" wrap="square" lIns="108000" tIns="36000" rIns="108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endParaRPr kumimoji="0" lang="de-DE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Rechteck 81"/>
          <p:cNvSpPr/>
          <p:nvPr/>
        </p:nvSpPr>
        <p:spPr>
          <a:xfrm>
            <a:off x="2125133" y="2876649"/>
            <a:ext cx="2398590" cy="21925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  <a:prstDash val="sysDot"/>
          </a:ln>
        </p:spPr>
        <p:txBody>
          <a:bodyPr rot="0" spcFirstLastPara="0" vertOverflow="overflow" horzOverflow="overflow" vert="horz" wrap="square" lIns="108000" tIns="36000" rIns="108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endParaRPr kumimoji="0" lang="de-DE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8DC40F45-4CE7-6F44-B896-AEE2FBB48DE9}"/>
              </a:ext>
            </a:extLst>
          </p:cNvPr>
          <p:cNvSpPr/>
          <p:nvPr/>
        </p:nvSpPr>
        <p:spPr>
          <a:xfrm>
            <a:off x="0" y="0"/>
            <a:ext cx="8649691" cy="7683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sz="140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1201FF1-C63B-412E-ABF0-3D0E918900AC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34" y="515937"/>
            <a:ext cx="10262314" cy="1023938"/>
          </a:xfrm>
        </p:spPr>
        <p:txBody>
          <a:bodyPr/>
          <a:lstStyle/>
          <a:p>
            <a:r>
              <a:rPr lang="de-DE" dirty="0" smtClean="0">
                <a:solidFill>
                  <a:srgbClr val="003781"/>
                </a:solidFill>
              </a:rPr>
              <a:t>3 Themen unter dem Dach der Altersvorsorge</a:t>
            </a:r>
            <a:r>
              <a:rPr lang="de-DE" dirty="0">
                <a:solidFill>
                  <a:srgbClr val="003781"/>
                </a:solidFill>
              </a:rPr>
              <a:t/>
            </a:r>
            <a:br>
              <a:rPr lang="de-DE" dirty="0">
                <a:solidFill>
                  <a:srgbClr val="003781"/>
                </a:solidFill>
              </a:rPr>
            </a:br>
            <a:r>
              <a:rPr lang="de-DE" dirty="0" smtClean="0">
                <a:solidFill>
                  <a:srgbClr val="FCBA07"/>
                </a:solidFill>
              </a:rPr>
              <a:t>Wie funktioniert der AV-Konfigurator?</a:t>
            </a:r>
            <a:endParaRPr lang="de-DE" dirty="0">
              <a:solidFill>
                <a:srgbClr val="FCBA07"/>
              </a:solidFill>
            </a:endParaRPr>
          </a:p>
        </p:txBody>
      </p:sp>
      <p:sp>
        <p:nvSpPr>
          <p:cNvPr id="37" name="Freeform 54">
            <a:extLst>
              <a:ext uri="{FF2B5EF4-FFF2-40B4-BE49-F238E27FC236}">
                <a16:creationId xmlns:a16="http://schemas.microsoft.com/office/drawing/2014/main" id="{33629634-14C9-4B40-974D-82DA122C5653}"/>
              </a:ext>
            </a:extLst>
          </p:cNvPr>
          <p:cNvSpPr>
            <a:spLocks noEditPoints="1"/>
          </p:cNvSpPr>
          <p:nvPr/>
        </p:nvSpPr>
        <p:spPr bwMode="auto">
          <a:xfrm>
            <a:off x="11386303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12" name="Inhaltsplatzhalter 1">
            <a:extLst>
              <a:ext uri="{FF2B5EF4-FFF2-40B4-BE49-F238E27FC236}">
                <a16:creationId xmlns:a16="http://schemas.microsoft.com/office/drawing/2014/main" id="{6DEDD865-12EB-D442-94E3-3C748D6CE9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7929" y="1621869"/>
            <a:ext cx="10672967" cy="545931"/>
          </a:xfrm>
        </p:spPr>
        <p:txBody>
          <a:bodyPr/>
          <a:lstStyle/>
          <a:p>
            <a:r>
              <a:rPr lang="de-DE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Die Aktion bündelt drei Ansprache-Themen zur Altersvorsorge zeitlich gestaffelt in einer Aktion. Die 3. Staffel mit dem Thema „Ergänzung Altersvorsorge“ wird zusätzlich mit einem zentralen, anwählbaren Briefversand unterstützt.</a:t>
            </a:r>
            <a:endParaRPr lang="de-DE" sz="105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" name="Datumsplatzhalter 2">
            <a:extLst>
              <a:ext uri="{FF2B5EF4-FFF2-40B4-BE49-F238E27FC236}">
                <a16:creationId xmlns:a16="http://schemas.microsoft.com/office/drawing/2014/main" id="{60C61B79-E312-4448-B0E3-3820A7ABF130}"/>
              </a:ext>
            </a:extLst>
          </p:cNvPr>
          <p:cNvSpPr txBox="1">
            <a:spLocks/>
          </p:cNvSpPr>
          <p:nvPr/>
        </p:nvSpPr>
        <p:spPr>
          <a:xfrm>
            <a:off x="1026600" y="6494399"/>
            <a:ext cx="1306854" cy="123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E19A88-88A8-234F-AD5E-F2E5D5A20D26}" type="datetime1">
              <a:rPr lang="de-DE" sz="800" smtClean="0"/>
              <a:pPr/>
              <a:t>13.07.2022</a:t>
            </a:fld>
            <a:endParaRPr lang="en-GB" sz="800" dirty="0"/>
          </a:p>
        </p:txBody>
      </p:sp>
      <p:sp>
        <p:nvSpPr>
          <p:cNvPr id="40" name="Textplatzhalter 76"/>
          <p:cNvSpPr>
            <a:spLocks noGrp="1"/>
          </p:cNvSpPr>
          <p:nvPr>
            <p:ph type="body" sz="quarter" idx="20"/>
          </p:nvPr>
        </p:nvSpPr>
        <p:spPr>
          <a:xfrm>
            <a:off x="514350" y="260350"/>
            <a:ext cx="5580063" cy="155575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19179 P 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Leben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Brief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 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Altersvorsorge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Konfigurator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2022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Richtungspfeil 17"/>
          <p:cNvSpPr/>
          <p:nvPr/>
        </p:nvSpPr>
        <p:spPr>
          <a:xfrm>
            <a:off x="514350" y="2277834"/>
            <a:ext cx="11180827" cy="566684"/>
          </a:xfrm>
          <a:prstGeom prst="homePlate">
            <a:avLst/>
          </a:prstGeom>
          <a:solidFill>
            <a:srgbClr val="F4F2F2"/>
          </a:solidFill>
          <a:ln>
            <a:noFill/>
          </a:ln>
        </p:spPr>
        <p:txBody>
          <a:bodyPr rot="0" spcFirstLastPara="0" vertOverflow="overflow" horzOverflow="overflow" vert="horz" wrap="square" lIns="108000" tIns="0" rIns="108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de-DE" sz="1400" dirty="0" smtClean="0">
                <a:solidFill>
                  <a:srgbClr val="000000"/>
                </a:solidFill>
              </a:rPr>
              <a:t>Die </a:t>
            </a:r>
            <a:r>
              <a:rPr lang="de-DE" sz="1400" dirty="0">
                <a:solidFill>
                  <a:srgbClr val="000000"/>
                </a:solidFill>
              </a:rPr>
              <a:t>neue Allianz Lebensversicherung: </a:t>
            </a:r>
          </a:p>
          <a:p>
            <a:pPr lvl="0" algn="ctr">
              <a:defRPr/>
            </a:pPr>
            <a:r>
              <a:rPr lang="de-DE" sz="1400" dirty="0">
                <a:solidFill>
                  <a:srgbClr val="000000"/>
                </a:solidFill>
              </a:rPr>
              <a:t>starkes Fundament der Altersvorsorge mit den Chancen des Kapitalmarkts nutzen</a:t>
            </a:r>
          </a:p>
        </p:txBody>
      </p:sp>
      <p:cxnSp>
        <p:nvCxnSpPr>
          <p:cNvPr id="109" name="Gerader Verbinder 108" descr="Zeitachse">
            <a:extLst>
              <a:ext uri="{FF2B5EF4-FFF2-40B4-BE49-F238E27FC236}">
                <a16:creationId xmlns:a16="http://schemas.microsoft.com/office/drawing/2014/main" id="{0ECD7D0F-80D1-4D75-A17F-3E2E46570DE4}"/>
              </a:ext>
            </a:extLst>
          </p:cNvPr>
          <p:cNvCxnSpPr>
            <a:cxnSpLocks/>
          </p:cNvCxnSpPr>
          <p:nvPr/>
        </p:nvCxnSpPr>
        <p:spPr>
          <a:xfrm flipH="1">
            <a:off x="514350" y="6106813"/>
            <a:ext cx="11180827" cy="0"/>
          </a:xfrm>
          <a:prstGeom prst="line">
            <a:avLst/>
          </a:prstGeom>
          <a:noFill/>
          <a:ln w="15875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cxnSp>
      <p:grpSp>
        <p:nvGrpSpPr>
          <p:cNvPr id="110" name="Gruppieren 109"/>
          <p:cNvGrpSpPr/>
          <p:nvPr/>
        </p:nvGrpSpPr>
        <p:grpSpPr>
          <a:xfrm>
            <a:off x="1635074" y="5681939"/>
            <a:ext cx="266820" cy="565183"/>
            <a:chOff x="1702547" y="5778006"/>
            <a:chExt cx="256014" cy="515628"/>
          </a:xfrm>
        </p:grpSpPr>
        <p:sp>
          <p:nvSpPr>
            <p:cNvPr id="111" name="Ellipse 110">
              <a:extLst>
                <a:ext uri="{FF2B5EF4-FFF2-40B4-BE49-F238E27FC236}">
                  <a16:creationId xmlns:a16="http://schemas.microsoft.com/office/drawing/2014/main" id="{90488C51-8860-4A29-A9FF-840EEF3025C6}"/>
                </a:ext>
              </a:extLst>
            </p:cNvPr>
            <p:cNvSpPr/>
            <p:nvPr/>
          </p:nvSpPr>
          <p:spPr>
            <a:xfrm>
              <a:off x="1702547" y="6037620"/>
              <a:ext cx="256014" cy="256014"/>
            </a:xfrm>
            <a:prstGeom prst="ellipse">
              <a:avLst/>
            </a:prstGeom>
            <a:solidFill>
              <a:sysClr val="windowText" lastClr="000000">
                <a:lumMod val="75000"/>
                <a:lumOff val="2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cxnSp>
          <p:nvCxnSpPr>
            <p:cNvPr id="112" name="Gerader Verbinder 111" title="Q-Zeilen">
              <a:extLst>
                <a:ext uri="{FF2B5EF4-FFF2-40B4-BE49-F238E27FC236}">
                  <a16:creationId xmlns:a16="http://schemas.microsoft.com/office/drawing/2014/main" id="{35C4D3D7-7424-4459-8D25-38F63FBA31EE}"/>
                </a:ext>
              </a:extLst>
            </p:cNvPr>
            <p:cNvCxnSpPr>
              <a:cxnSpLocks/>
            </p:cNvCxnSpPr>
            <p:nvPr/>
          </p:nvCxnSpPr>
          <p:spPr>
            <a:xfrm>
              <a:off x="1827774" y="5778006"/>
              <a:ext cx="0" cy="165471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85000"/>
                </a:sysClr>
              </a:solidFill>
              <a:prstDash val="sysDash"/>
              <a:miter lim="800000"/>
              <a:headEnd type="none" w="sm" len="sm"/>
              <a:tailEnd type="none" w="sm" len="sm"/>
            </a:ln>
            <a:effectLst/>
          </p:spPr>
        </p:cxnSp>
        <p:sp>
          <p:nvSpPr>
            <p:cNvPr id="113" name="Textfeld 112">
              <a:extLst>
                <a:ext uri="{FF2B5EF4-FFF2-40B4-BE49-F238E27FC236}">
                  <a16:creationId xmlns:a16="http://schemas.microsoft.com/office/drawing/2014/main" id="{6DF41A29-164B-42EC-9F68-19D2E3AEC527}"/>
                </a:ext>
              </a:extLst>
            </p:cNvPr>
            <p:cNvSpPr txBox="1"/>
            <p:nvPr/>
          </p:nvSpPr>
          <p:spPr>
            <a:xfrm>
              <a:off x="172183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0</a:t>
              </a:r>
              <a:r>
                <a:rPr kumimoji="0" lang="de-DE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2</a:t>
              </a:r>
              <a:endPara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114" name="Gruppieren 113"/>
          <p:cNvGrpSpPr/>
          <p:nvPr/>
        </p:nvGrpSpPr>
        <p:grpSpPr>
          <a:xfrm>
            <a:off x="2603686" y="5681939"/>
            <a:ext cx="266820" cy="565183"/>
            <a:chOff x="2346810" y="5778006"/>
            <a:chExt cx="256014" cy="515628"/>
          </a:xfrm>
        </p:grpSpPr>
        <p:sp>
          <p:nvSpPr>
            <p:cNvPr id="115" name="Ellipse 114">
              <a:extLst>
                <a:ext uri="{FF2B5EF4-FFF2-40B4-BE49-F238E27FC236}">
                  <a16:creationId xmlns:a16="http://schemas.microsoft.com/office/drawing/2014/main" id="{4EC46266-F9A2-46D0-9AAB-09889D0F8267}"/>
                </a:ext>
              </a:extLst>
            </p:cNvPr>
            <p:cNvSpPr/>
            <p:nvPr/>
          </p:nvSpPr>
          <p:spPr>
            <a:xfrm>
              <a:off x="2346810" y="6037620"/>
              <a:ext cx="256014" cy="256014"/>
            </a:xfrm>
            <a:prstGeom prst="ellipse">
              <a:avLst/>
            </a:prstGeom>
            <a:solidFill>
              <a:sysClr val="windowText" lastClr="000000">
                <a:lumMod val="75000"/>
                <a:lumOff val="2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cxnSp>
          <p:nvCxnSpPr>
            <p:cNvPr id="116" name="Gerader Verbinder 115" title="Q-Zeilen">
              <a:extLst>
                <a:ext uri="{FF2B5EF4-FFF2-40B4-BE49-F238E27FC236}">
                  <a16:creationId xmlns:a16="http://schemas.microsoft.com/office/drawing/2014/main" id="{095D6F0B-DF34-40DB-AB6A-1DF127E26984}"/>
                </a:ext>
              </a:extLst>
            </p:cNvPr>
            <p:cNvCxnSpPr>
              <a:cxnSpLocks/>
            </p:cNvCxnSpPr>
            <p:nvPr/>
          </p:nvCxnSpPr>
          <p:spPr>
            <a:xfrm>
              <a:off x="2475056" y="5778006"/>
              <a:ext cx="0" cy="165471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85000"/>
                </a:sysClr>
              </a:solidFill>
              <a:prstDash val="sysDash"/>
              <a:miter lim="800000"/>
              <a:headEnd type="none" w="sm" len="sm"/>
              <a:tailEnd type="none" w="sm" len="sm"/>
            </a:ln>
            <a:effectLst/>
          </p:spPr>
        </p:cxnSp>
        <p:sp>
          <p:nvSpPr>
            <p:cNvPr id="117" name="Textfeld 116">
              <a:extLst>
                <a:ext uri="{FF2B5EF4-FFF2-40B4-BE49-F238E27FC236}">
                  <a16:creationId xmlns:a16="http://schemas.microsoft.com/office/drawing/2014/main" id="{7162BA43-FD37-4686-8437-28F117A90A25}"/>
                </a:ext>
              </a:extLst>
            </p:cNvPr>
            <p:cNvSpPr txBox="1"/>
            <p:nvPr/>
          </p:nvSpPr>
          <p:spPr>
            <a:xfrm>
              <a:off x="236928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03</a:t>
              </a:r>
              <a:endPara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118" name="Gruppieren 117"/>
          <p:cNvGrpSpPr/>
          <p:nvPr/>
        </p:nvGrpSpPr>
        <p:grpSpPr>
          <a:xfrm>
            <a:off x="3572297" y="5681939"/>
            <a:ext cx="266820" cy="565183"/>
            <a:chOff x="3004439" y="5778006"/>
            <a:chExt cx="256014" cy="515628"/>
          </a:xfrm>
        </p:grpSpPr>
        <p:sp>
          <p:nvSpPr>
            <p:cNvPr id="119" name="Ellipse 118">
              <a:extLst>
                <a:ext uri="{FF2B5EF4-FFF2-40B4-BE49-F238E27FC236}">
                  <a16:creationId xmlns:a16="http://schemas.microsoft.com/office/drawing/2014/main" id="{74AE39C1-CE7F-4294-BA9F-DE5050CFDD2F}"/>
                </a:ext>
              </a:extLst>
            </p:cNvPr>
            <p:cNvSpPr/>
            <p:nvPr/>
          </p:nvSpPr>
          <p:spPr>
            <a:xfrm>
              <a:off x="3004439" y="6037620"/>
              <a:ext cx="256014" cy="256014"/>
            </a:xfrm>
            <a:prstGeom prst="ellipse">
              <a:avLst/>
            </a:prstGeom>
            <a:solidFill>
              <a:sysClr val="windowText" lastClr="000000">
                <a:lumMod val="75000"/>
                <a:lumOff val="2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cxnSp>
          <p:nvCxnSpPr>
            <p:cNvPr id="120" name="Gerader Verbinder 119" title="Q-Zeilen">
              <a:extLst>
                <a:ext uri="{FF2B5EF4-FFF2-40B4-BE49-F238E27FC236}">
                  <a16:creationId xmlns:a16="http://schemas.microsoft.com/office/drawing/2014/main" id="{4B8B0E64-F638-410E-B55B-23FF670F97FA}"/>
                </a:ext>
              </a:extLst>
            </p:cNvPr>
            <p:cNvCxnSpPr>
              <a:cxnSpLocks/>
            </p:cNvCxnSpPr>
            <p:nvPr/>
          </p:nvCxnSpPr>
          <p:spPr>
            <a:xfrm>
              <a:off x="3122338" y="5778006"/>
              <a:ext cx="0" cy="165471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85000"/>
                </a:sysClr>
              </a:solidFill>
              <a:prstDash val="sysDash"/>
              <a:miter lim="800000"/>
              <a:headEnd type="none" w="sm" len="sm"/>
              <a:tailEnd type="none" w="sm" len="sm"/>
            </a:ln>
            <a:effectLst/>
          </p:spPr>
        </p:cxnSp>
        <p:sp>
          <p:nvSpPr>
            <p:cNvPr id="121" name="Textfeld 120">
              <a:extLst>
                <a:ext uri="{FF2B5EF4-FFF2-40B4-BE49-F238E27FC236}">
                  <a16:creationId xmlns:a16="http://schemas.microsoft.com/office/drawing/2014/main" id="{2717FE78-5079-4505-AEB2-D90CAE956F0A}"/>
                </a:ext>
              </a:extLst>
            </p:cNvPr>
            <p:cNvSpPr txBox="1"/>
            <p:nvPr/>
          </p:nvSpPr>
          <p:spPr>
            <a:xfrm>
              <a:off x="301673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04</a:t>
              </a:r>
              <a:endPara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123" name="Ellipse 122">
            <a:extLst>
              <a:ext uri="{FF2B5EF4-FFF2-40B4-BE49-F238E27FC236}">
                <a16:creationId xmlns:a16="http://schemas.microsoft.com/office/drawing/2014/main" id="{83C4B4F8-27D7-41DD-896D-A1B91FF462FD}"/>
              </a:ext>
            </a:extLst>
          </p:cNvPr>
          <p:cNvSpPr/>
          <p:nvPr/>
        </p:nvSpPr>
        <p:spPr>
          <a:xfrm>
            <a:off x="5509519" y="5966503"/>
            <a:ext cx="266820" cy="280619"/>
          </a:xfrm>
          <a:prstGeom prst="ellipse">
            <a:avLst/>
          </a:prstGeom>
          <a:solidFill>
            <a:sysClr val="windowText" lastClr="000000">
              <a:lumMod val="75000"/>
              <a:lumOff val="2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5" name="Textfeld 124">
            <a:extLst>
              <a:ext uri="{FF2B5EF4-FFF2-40B4-BE49-F238E27FC236}">
                <a16:creationId xmlns:a16="http://schemas.microsoft.com/office/drawing/2014/main" id="{99123C15-08DD-4459-98C8-FB1D88A48434}"/>
              </a:ext>
            </a:extLst>
          </p:cNvPr>
          <p:cNvSpPr txBox="1"/>
          <p:nvPr/>
        </p:nvSpPr>
        <p:spPr>
          <a:xfrm>
            <a:off x="5521477" y="6037461"/>
            <a:ext cx="225117" cy="15783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06</a:t>
            </a:r>
            <a:endParaRPr kumimoji="0" lang="de-DE" sz="1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126" name="Gruppieren 125"/>
          <p:cNvGrpSpPr/>
          <p:nvPr/>
        </p:nvGrpSpPr>
        <p:grpSpPr>
          <a:xfrm>
            <a:off x="6478130" y="5681939"/>
            <a:ext cx="266820" cy="565183"/>
            <a:chOff x="4936679" y="5778006"/>
            <a:chExt cx="256014" cy="515628"/>
          </a:xfrm>
        </p:grpSpPr>
        <p:sp>
          <p:nvSpPr>
            <p:cNvPr id="127" name="Ellipse 126">
              <a:extLst>
                <a:ext uri="{FF2B5EF4-FFF2-40B4-BE49-F238E27FC236}">
                  <a16:creationId xmlns:a16="http://schemas.microsoft.com/office/drawing/2014/main" id="{EC0BAC80-DECA-4286-9763-E1B32B824792}"/>
                </a:ext>
              </a:extLst>
            </p:cNvPr>
            <p:cNvSpPr/>
            <p:nvPr/>
          </p:nvSpPr>
          <p:spPr>
            <a:xfrm>
              <a:off x="4936679" y="6037620"/>
              <a:ext cx="256014" cy="256014"/>
            </a:xfrm>
            <a:prstGeom prst="ellipse">
              <a:avLst/>
            </a:prstGeom>
            <a:solidFill>
              <a:sysClr val="windowText" lastClr="000000">
                <a:lumMod val="75000"/>
                <a:lumOff val="2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cxnSp>
          <p:nvCxnSpPr>
            <p:cNvPr id="128" name="Gerader Verbinder 127" title="Q-Zeilen">
              <a:extLst>
                <a:ext uri="{FF2B5EF4-FFF2-40B4-BE49-F238E27FC236}">
                  <a16:creationId xmlns:a16="http://schemas.microsoft.com/office/drawing/2014/main" id="{B0EC7A32-A13D-40FD-8FCB-9A2616556D19}"/>
                </a:ext>
              </a:extLst>
            </p:cNvPr>
            <p:cNvCxnSpPr>
              <a:cxnSpLocks/>
            </p:cNvCxnSpPr>
            <p:nvPr/>
          </p:nvCxnSpPr>
          <p:spPr>
            <a:xfrm>
              <a:off x="5064184" y="5778006"/>
              <a:ext cx="0" cy="165471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85000"/>
                </a:sysClr>
              </a:solidFill>
              <a:prstDash val="sysDash"/>
              <a:miter lim="800000"/>
              <a:headEnd type="none" w="sm" len="sm"/>
              <a:tailEnd type="none" w="sm" len="sm"/>
            </a:ln>
            <a:effectLst/>
          </p:spPr>
        </p:cxnSp>
        <p:sp>
          <p:nvSpPr>
            <p:cNvPr id="129" name="Textfeld 128">
              <a:extLst>
                <a:ext uri="{FF2B5EF4-FFF2-40B4-BE49-F238E27FC236}">
                  <a16:creationId xmlns:a16="http://schemas.microsoft.com/office/drawing/2014/main" id="{702C22D6-E9B8-49C2-813B-3220EF5976F5}"/>
                </a:ext>
              </a:extLst>
            </p:cNvPr>
            <p:cNvSpPr txBox="1"/>
            <p:nvPr/>
          </p:nvSpPr>
          <p:spPr>
            <a:xfrm>
              <a:off x="495908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07</a:t>
              </a:r>
              <a:endPara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130" name="Gruppieren 129"/>
          <p:cNvGrpSpPr/>
          <p:nvPr/>
        </p:nvGrpSpPr>
        <p:grpSpPr>
          <a:xfrm>
            <a:off x="7446741" y="5681939"/>
            <a:ext cx="266820" cy="565183"/>
            <a:chOff x="5585704" y="5778006"/>
            <a:chExt cx="256014" cy="515628"/>
          </a:xfrm>
        </p:grpSpPr>
        <p:sp>
          <p:nvSpPr>
            <p:cNvPr id="131" name="Ellipse 130">
              <a:extLst>
                <a:ext uri="{FF2B5EF4-FFF2-40B4-BE49-F238E27FC236}">
                  <a16:creationId xmlns:a16="http://schemas.microsoft.com/office/drawing/2014/main" id="{DDADAC53-FEC9-400E-B7FC-72F25EF0FE21}"/>
                </a:ext>
              </a:extLst>
            </p:cNvPr>
            <p:cNvSpPr/>
            <p:nvPr/>
          </p:nvSpPr>
          <p:spPr>
            <a:xfrm>
              <a:off x="5585704" y="6037620"/>
              <a:ext cx="256014" cy="256014"/>
            </a:xfrm>
            <a:prstGeom prst="ellipse">
              <a:avLst/>
            </a:prstGeom>
            <a:solidFill>
              <a:sysClr val="windowText" lastClr="000000">
                <a:lumMod val="75000"/>
                <a:lumOff val="2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cxnSp>
          <p:nvCxnSpPr>
            <p:cNvPr id="132" name="Gerader Verbinder 131" title="Q-Zeilen">
              <a:extLst>
                <a:ext uri="{FF2B5EF4-FFF2-40B4-BE49-F238E27FC236}">
                  <a16:creationId xmlns:a16="http://schemas.microsoft.com/office/drawing/2014/main" id="{662638A0-3098-431F-BE5E-612EF4623E02}"/>
                </a:ext>
              </a:extLst>
            </p:cNvPr>
            <p:cNvCxnSpPr>
              <a:cxnSpLocks/>
            </p:cNvCxnSpPr>
            <p:nvPr/>
          </p:nvCxnSpPr>
          <p:spPr>
            <a:xfrm>
              <a:off x="5711466" y="5778006"/>
              <a:ext cx="0" cy="165471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85000"/>
                </a:sysClr>
              </a:solidFill>
              <a:prstDash val="sysDash"/>
              <a:miter lim="800000"/>
              <a:headEnd type="none" w="sm" len="sm"/>
              <a:tailEnd type="none" w="sm" len="sm"/>
            </a:ln>
            <a:effectLst/>
          </p:spPr>
        </p:cxnSp>
        <p:sp>
          <p:nvSpPr>
            <p:cNvPr id="133" name="Textfeld 132">
              <a:extLst>
                <a:ext uri="{FF2B5EF4-FFF2-40B4-BE49-F238E27FC236}">
                  <a16:creationId xmlns:a16="http://schemas.microsoft.com/office/drawing/2014/main" id="{71DFD606-8479-465C-B5A5-ACC2FD6A05AD}"/>
                </a:ext>
              </a:extLst>
            </p:cNvPr>
            <p:cNvSpPr txBox="1"/>
            <p:nvPr/>
          </p:nvSpPr>
          <p:spPr>
            <a:xfrm>
              <a:off x="560653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08</a:t>
              </a:r>
              <a:endPara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134" name="Gruppieren 133"/>
          <p:cNvGrpSpPr/>
          <p:nvPr/>
        </p:nvGrpSpPr>
        <p:grpSpPr>
          <a:xfrm>
            <a:off x="4540908" y="5681939"/>
            <a:ext cx="266820" cy="565183"/>
            <a:chOff x="3642967" y="5778006"/>
            <a:chExt cx="256014" cy="515628"/>
          </a:xfrm>
        </p:grpSpPr>
        <p:sp>
          <p:nvSpPr>
            <p:cNvPr id="135" name="Ellipse 134">
              <a:extLst>
                <a:ext uri="{FF2B5EF4-FFF2-40B4-BE49-F238E27FC236}">
                  <a16:creationId xmlns:a16="http://schemas.microsoft.com/office/drawing/2014/main" id="{AE29C92D-0A5A-405A-B0B6-9115A90C3CB7}"/>
                </a:ext>
              </a:extLst>
            </p:cNvPr>
            <p:cNvSpPr/>
            <p:nvPr/>
          </p:nvSpPr>
          <p:spPr>
            <a:xfrm>
              <a:off x="3642967" y="6037620"/>
              <a:ext cx="256014" cy="256014"/>
            </a:xfrm>
            <a:prstGeom prst="ellipse">
              <a:avLst/>
            </a:prstGeom>
            <a:solidFill>
              <a:sysClr val="windowText" lastClr="000000">
                <a:lumMod val="75000"/>
                <a:lumOff val="2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6" name="Textfeld 135">
              <a:extLst>
                <a:ext uri="{FF2B5EF4-FFF2-40B4-BE49-F238E27FC236}">
                  <a16:creationId xmlns:a16="http://schemas.microsoft.com/office/drawing/2014/main" id="{316E8E00-CDAC-4884-B354-EEC46B99951A}"/>
                </a:ext>
              </a:extLst>
            </p:cNvPr>
            <p:cNvSpPr txBox="1"/>
            <p:nvPr/>
          </p:nvSpPr>
          <p:spPr>
            <a:xfrm>
              <a:off x="366418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05</a:t>
              </a:r>
            </a:p>
          </p:txBody>
        </p:sp>
        <p:cxnSp>
          <p:nvCxnSpPr>
            <p:cNvPr id="137" name="Gerader Verbinder 136" title="Q-Zeilen">
              <a:extLst>
                <a:ext uri="{FF2B5EF4-FFF2-40B4-BE49-F238E27FC236}">
                  <a16:creationId xmlns:a16="http://schemas.microsoft.com/office/drawing/2014/main" id="{5C8E95F6-C78E-4027-9F74-5B2D4ABF6B49}"/>
                </a:ext>
              </a:extLst>
            </p:cNvPr>
            <p:cNvCxnSpPr>
              <a:cxnSpLocks/>
            </p:cNvCxnSpPr>
            <p:nvPr/>
          </p:nvCxnSpPr>
          <p:spPr>
            <a:xfrm>
              <a:off x="3769620" y="5778006"/>
              <a:ext cx="0" cy="165471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85000"/>
                </a:sysClr>
              </a:solidFill>
              <a:prstDash val="sysDash"/>
              <a:miter lim="800000"/>
              <a:headEnd type="none" w="sm" len="sm"/>
              <a:tailEnd type="none" w="sm" len="sm"/>
            </a:ln>
            <a:effectLst/>
          </p:spPr>
        </p:cxnSp>
      </p:grpSp>
      <p:grpSp>
        <p:nvGrpSpPr>
          <p:cNvPr id="138" name="Gruppieren 137"/>
          <p:cNvGrpSpPr/>
          <p:nvPr/>
        </p:nvGrpSpPr>
        <p:grpSpPr>
          <a:xfrm>
            <a:off x="9383963" y="5681939"/>
            <a:ext cx="266820" cy="565183"/>
            <a:chOff x="6882642" y="5778006"/>
            <a:chExt cx="256014" cy="515628"/>
          </a:xfrm>
        </p:grpSpPr>
        <p:sp>
          <p:nvSpPr>
            <p:cNvPr id="139" name="Ellipse 138">
              <a:extLst>
                <a:ext uri="{FF2B5EF4-FFF2-40B4-BE49-F238E27FC236}">
                  <a16:creationId xmlns:a16="http://schemas.microsoft.com/office/drawing/2014/main" id="{2BB6040F-EB4E-4310-BF98-25F47485E087}"/>
                </a:ext>
              </a:extLst>
            </p:cNvPr>
            <p:cNvSpPr/>
            <p:nvPr/>
          </p:nvSpPr>
          <p:spPr>
            <a:xfrm>
              <a:off x="6882642" y="6037620"/>
              <a:ext cx="256014" cy="256014"/>
            </a:xfrm>
            <a:prstGeom prst="ellipse">
              <a:avLst/>
            </a:prstGeom>
            <a:solidFill>
              <a:sysClr val="windowText" lastClr="000000">
                <a:lumMod val="75000"/>
                <a:lumOff val="2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cxnSp>
          <p:nvCxnSpPr>
            <p:cNvPr id="140" name="Gerader Verbinder 139" title="Q-Zeilen">
              <a:extLst>
                <a:ext uri="{FF2B5EF4-FFF2-40B4-BE49-F238E27FC236}">
                  <a16:creationId xmlns:a16="http://schemas.microsoft.com/office/drawing/2014/main" id="{AB0F6D18-7A1E-4D91-B120-E2079E0DA1A7}"/>
                </a:ext>
              </a:extLst>
            </p:cNvPr>
            <p:cNvCxnSpPr>
              <a:cxnSpLocks/>
            </p:cNvCxnSpPr>
            <p:nvPr/>
          </p:nvCxnSpPr>
          <p:spPr>
            <a:xfrm>
              <a:off x="7006030" y="5778006"/>
              <a:ext cx="0" cy="165471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85000"/>
                </a:sysClr>
              </a:solidFill>
              <a:prstDash val="sysDash"/>
              <a:miter lim="800000"/>
              <a:headEnd type="none" w="sm" len="sm"/>
              <a:tailEnd type="none" w="sm" len="sm"/>
            </a:ln>
            <a:effectLst/>
          </p:spPr>
        </p:cxnSp>
        <p:sp>
          <p:nvSpPr>
            <p:cNvPr id="141" name="Textfeld 140">
              <a:extLst>
                <a:ext uri="{FF2B5EF4-FFF2-40B4-BE49-F238E27FC236}">
                  <a16:creationId xmlns:a16="http://schemas.microsoft.com/office/drawing/2014/main" id="{1A5CBF37-8585-4DC5-9107-7C048ACE4F6B}"/>
                </a:ext>
              </a:extLst>
            </p:cNvPr>
            <p:cNvSpPr txBox="1"/>
            <p:nvPr/>
          </p:nvSpPr>
          <p:spPr>
            <a:xfrm>
              <a:off x="690143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10</a:t>
              </a:r>
              <a:endPara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142" name="Gruppieren 141"/>
          <p:cNvGrpSpPr/>
          <p:nvPr/>
        </p:nvGrpSpPr>
        <p:grpSpPr>
          <a:xfrm>
            <a:off x="8415352" y="5681939"/>
            <a:ext cx="266820" cy="565183"/>
            <a:chOff x="6231556" y="5778006"/>
            <a:chExt cx="256014" cy="515628"/>
          </a:xfrm>
        </p:grpSpPr>
        <p:sp>
          <p:nvSpPr>
            <p:cNvPr id="143" name="Ellipse 142">
              <a:extLst>
                <a:ext uri="{FF2B5EF4-FFF2-40B4-BE49-F238E27FC236}">
                  <a16:creationId xmlns:a16="http://schemas.microsoft.com/office/drawing/2014/main" id="{CBAEC703-69EC-45A2-BB54-7EAC7D4E5E9C}"/>
                </a:ext>
              </a:extLst>
            </p:cNvPr>
            <p:cNvSpPr/>
            <p:nvPr/>
          </p:nvSpPr>
          <p:spPr>
            <a:xfrm>
              <a:off x="6231556" y="6037620"/>
              <a:ext cx="256014" cy="256014"/>
            </a:xfrm>
            <a:prstGeom prst="ellipse">
              <a:avLst/>
            </a:prstGeom>
            <a:solidFill>
              <a:sysClr val="windowText" lastClr="000000">
                <a:lumMod val="75000"/>
                <a:lumOff val="2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44" name="Textfeld 143">
              <a:extLst>
                <a:ext uri="{FF2B5EF4-FFF2-40B4-BE49-F238E27FC236}">
                  <a16:creationId xmlns:a16="http://schemas.microsoft.com/office/drawing/2014/main" id="{16EAD50A-0933-4C9C-95E6-08A076B32041}"/>
                </a:ext>
              </a:extLst>
            </p:cNvPr>
            <p:cNvSpPr txBox="1"/>
            <p:nvPr/>
          </p:nvSpPr>
          <p:spPr>
            <a:xfrm>
              <a:off x="625398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09</a:t>
              </a:r>
              <a:endPara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cxnSp>
          <p:nvCxnSpPr>
            <p:cNvPr id="145" name="Gerader Verbinder 144" title="Q-Zeilen">
              <a:extLst>
                <a:ext uri="{FF2B5EF4-FFF2-40B4-BE49-F238E27FC236}">
                  <a16:creationId xmlns:a16="http://schemas.microsoft.com/office/drawing/2014/main" id="{4DA2396D-B4BC-4F88-8123-D131FA8D902B}"/>
                </a:ext>
              </a:extLst>
            </p:cNvPr>
            <p:cNvCxnSpPr>
              <a:cxnSpLocks/>
            </p:cNvCxnSpPr>
            <p:nvPr/>
          </p:nvCxnSpPr>
          <p:spPr>
            <a:xfrm>
              <a:off x="6358748" y="5778006"/>
              <a:ext cx="0" cy="165471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85000"/>
                </a:sysClr>
              </a:solidFill>
              <a:prstDash val="sysDash"/>
              <a:miter lim="800000"/>
              <a:headEnd type="none" w="sm" len="sm"/>
              <a:tailEnd type="none" w="sm" len="sm"/>
            </a:ln>
            <a:effectLst/>
          </p:spPr>
        </p:cxnSp>
      </p:grpSp>
      <p:grpSp>
        <p:nvGrpSpPr>
          <p:cNvPr id="146" name="Gruppieren 145"/>
          <p:cNvGrpSpPr/>
          <p:nvPr/>
        </p:nvGrpSpPr>
        <p:grpSpPr>
          <a:xfrm>
            <a:off x="10352574" y="5681939"/>
            <a:ext cx="266820" cy="565183"/>
            <a:chOff x="7533921" y="5778006"/>
            <a:chExt cx="256014" cy="515628"/>
          </a:xfrm>
        </p:grpSpPr>
        <p:sp>
          <p:nvSpPr>
            <p:cNvPr id="147" name="Ellipse 146">
              <a:extLst>
                <a:ext uri="{FF2B5EF4-FFF2-40B4-BE49-F238E27FC236}">
                  <a16:creationId xmlns:a16="http://schemas.microsoft.com/office/drawing/2014/main" id="{D7F66751-5B2A-464C-A0AD-37B9D94CCC55}"/>
                </a:ext>
              </a:extLst>
            </p:cNvPr>
            <p:cNvSpPr/>
            <p:nvPr/>
          </p:nvSpPr>
          <p:spPr>
            <a:xfrm>
              <a:off x="7533921" y="6037620"/>
              <a:ext cx="256014" cy="256014"/>
            </a:xfrm>
            <a:prstGeom prst="ellipse">
              <a:avLst/>
            </a:prstGeom>
            <a:solidFill>
              <a:sysClr val="windowText" lastClr="000000">
                <a:lumMod val="75000"/>
                <a:lumOff val="2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48" name="Textfeld 147">
              <a:extLst>
                <a:ext uri="{FF2B5EF4-FFF2-40B4-BE49-F238E27FC236}">
                  <a16:creationId xmlns:a16="http://schemas.microsoft.com/office/drawing/2014/main" id="{1B2A0732-77CE-4CCD-9584-C8A3BD068222}"/>
                </a:ext>
              </a:extLst>
            </p:cNvPr>
            <p:cNvSpPr txBox="1"/>
            <p:nvPr/>
          </p:nvSpPr>
          <p:spPr>
            <a:xfrm>
              <a:off x="754888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11</a:t>
              </a:r>
            </a:p>
          </p:txBody>
        </p:sp>
        <p:cxnSp>
          <p:nvCxnSpPr>
            <p:cNvPr id="149" name="Gerader Verbinder 148" title="Q-Zeilen">
              <a:extLst>
                <a:ext uri="{FF2B5EF4-FFF2-40B4-BE49-F238E27FC236}">
                  <a16:creationId xmlns:a16="http://schemas.microsoft.com/office/drawing/2014/main" id="{9BE12822-D1FA-4F04-BA60-04815B2B1B4D}"/>
                </a:ext>
              </a:extLst>
            </p:cNvPr>
            <p:cNvCxnSpPr>
              <a:cxnSpLocks/>
            </p:cNvCxnSpPr>
            <p:nvPr/>
          </p:nvCxnSpPr>
          <p:spPr>
            <a:xfrm>
              <a:off x="7653312" y="5778006"/>
              <a:ext cx="0" cy="165471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85000"/>
                </a:sysClr>
              </a:solidFill>
              <a:prstDash val="sysDash"/>
              <a:miter lim="800000"/>
              <a:headEnd type="none" w="sm" len="sm"/>
              <a:tailEnd type="none" w="sm" len="sm"/>
            </a:ln>
            <a:effectLst/>
          </p:spPr>
        </p:cxnSp>
      </p:grpSp>
      <p:sp>
        <p:nvSpPr>
          <p:cNvPr id="151" name="Textfeld 150">
            <a:extLst>
              <a:ext uri="{FF2B5EF4-FFF2-40B4-BE49-F238E27FC236}">
                <a16:creationId xmlns:a16="http://schemas.microsoft.com/office/drawing/2014/main" id="{6B7D43BB-DF0D-41B0-9DCD-3549C3FB8A5F}"/>
              </a:ext>
            </a:extLst>
          </p:cNvPr>
          <p:cNvSpPr txBox="1"/>
          <p:nvPr/>
        </p:nvSpPr>
        <p:spPr>
          <a:xfrm>
            <a:off x="8509847" y="3741126"/>
            <a:ext cx="2083435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914400">
              <a:defRPr/>
            </a:pPr>
            <a:r>
              <a:rPr lang="de-DE" sz="1100" b="1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Staffel 3:</a:t>
            </a:r>
          </a:p>
          <a:p>
            <a:pPr lvl="0" defTabSz="914400">
              <a:defRPr/>
            </a:pPr>
            <a:r>
              <a:rPr lang="de-DE" sz="1100" b="1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Ergänzung Altersvorsorge Brief zur AZ-Leben-Kampagne</a:t>
            </a:r>
          </a:p>
        </p:txBody>
      </p:sp>
      <p:sp>
        <p:nvSpPr>
          <p:cNvPr id="152" name="Textfeld 151">
            <a:extLst>
              <a:ext uri="{FF2B5EF4-FFF2-40B4-BE49-F238E27FC236}">
                <a16:creationId xmlns:a16="http://schemas.microsoft.com/office/drawing/2014/main" id="{7B949DD4-F133-4914-993B-74E4AD3B4E58}"/>
              </a:ext>
            </a:extLst>
          </p:cNvPr>
          <p:cNvSpPr txBox="1"/>
          <p:nvPr/>
        </p:nvSpPr>
        <p:spPr>
          <a:xfrm>
            <a:off x="8509848" y="4271561"/>
            <a:ext cx="1677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Thema mit Briefversand</a:t>
            </a:r>
          </a:p>
        </p:txBody>
      </p:sp>
      <p:pic>
        <p:nvPicPr>
          <p:cNvPr id="155" name="Grafik 154" title="Meilensteinkennzeichen">
            <a:extLst>
              <a:ext uri="{FF2B5EF4-FFF2-40B4-BE49-F238E27FC236}">
                <a16:creationId xmlns:a16="http://schemas.microsoft.com/office/drawing/2014/main" id="{96E72D1D-BF19-49A2-88AC-95D475558F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3525" t="18748" r="17129" b="44918"/>
          <a:stretch/>
        </p:blipFill>
        <p:spPr>
          <a:xfrm flipH="1">
            <a:off x="7856052" y="3674563"/>
            <a:ext cx="597874" cy="462976"/>
          </a:xfrm>
          <a:prstGeom prst="rect">
            <a:avLst/>
          </a:prstGeom>
        </p:spPr>
      </p:pic>
      <p:sp>
        <p:nvSpPr>
          <p:cNvPr id="156" name="Rechteck 155">
            <a:extLst>
              <a:ext uri="{FF2B5EF4-FFF2-40B4-BE49-F238E27FC236}">
                <a16:creationId xmlns:a16="http://schemas.microsoft.com/office/drawing/2014/main" id="{45C72C09-009E-41F7-9614-1F904BA501A6}"/>
              </a:ext>
            </a:extLst>
          </p:cNvPr>
          <p:cNvSpPr/>
          <p:nvPr/>
        </p:nvSpPr>
        <p:spPr>
          <a:xfrm>
            <a:off x="8096564" y="3775773"/>
            <a:ext cx="359527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03</a:t>
            </a:r>
          </a:p>
        </p:txBody>
      </p:sp>
      <p:sp>
        <p:nvSpPr>
          <p:cNvPr id="159" name="Textfeld 158">
            <a:extLst>
              <a:ext uri="{FF2B5EF4-FFF2-40B4-BE49-F238E27FC236}">
                <a16:creationId xmlns:a16="http://schemas.microsoft.com/office/drawing/2014/main" id="{3DD2C9D1-5E8D-4ED2-989C-330D6753B965}"/>
              </a:ext>
            </a:extLst>
          </p:cNvPr>
          <p:cNvSpPr txBox="1"/>
          <p:nvPr/>
        </p:nvSpPr>
        <p:spPr>
          <a:xfrm>
            <a:off x="5518029" y="3424464"/>
            <a:ext cx="2252192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Staffel 2: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Nachhaltig und Abschluss</a:t>
            </a:r>
            <a:br>
              <a:rPr kumimoji="0" lang="de-DE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de-DE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fürs Kind</a:t>
            </a:r>
            <a:r>
              <a:rPr kumimoji="0" lang="de-DE" sz="11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&amp; </a:t>
            </a:r>
            <a:r>
              <a:rPr kumimoji="0" lang="de-DE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InvestFlex Green</a:t>
            </a:r>
          </a:p>
        </p:txBody>
      </p:sp>
      <p:sp>
        <p:nvSpPr>
          <p:cNvPr id="160" name="Textfeld 159">
            <a:extLst>
              <a:ext uri="{FF2B5EF4-FFF2-40B4-BE49-F238E27FC236}">
                <a16:creationId xmlns:a16="http://schemas.microsoft.com/office/drawing/2014/main" id="{A6E28C73-4CCB-4BDB-82CA-BEE3A58D33D9}"/>
              </a:ext>
            </a:extLst>
          </p:cNvPr>
          <p:cNvSpPr txBox="1"/>
          <p:nvPr/>
        </p:nvSpPr>
        <p:spPr>
          <a:xfrm>
            <a:off x="5518029" y="3953158"/>
            <a:ext cx="182239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Thema zur Jahresmitte</a:t>
            </a:r>
          </a:p>
        </p:txBody>
      </p:sp>
      <p:pic>
        <p:nvPicPr>
          <p:cNvPr id="163" name="Grafik 162" title="Meilensteinkennzeichen">
            <a:extLst>
              <a:ext uri="{FF2B5EF4-FFF2-40B4-BE49-F238E27FC236}">
                <a16:creationId xmlns:a16="http://schemas.microsoft.com/office/drawing/2014/main" id="{CA3F94A4-2D7F-4B6C-83F0-52217E90B2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3525" t="18748" r="17129" b="44918"/>
          <a:stretch/>
        </p:blipFill>
        <p:spPr>
          <a:xfrm flipH="1">
            <a:off x="4858899" y="3352588"/>
            <a:ext cx="597874" cy="462976"/>
          </a:xfrm>
          <a:prstGeom prst="rect">
            <a:avLst/>
          </a:prstGeom>
        </p:spPr>
      </p:pic>
      <p:sp>
        <p:nvSpPr>
          <p:cNvPr id="164" name="Rechteck 163">
            <a:extLst>
              <a:ext uri="{FF2B5EF4-FFF2-40B4-BE49-F238E27FC236}">
                <a16:creationId xmlns:a16="http://schemas.microsoft.com/office/drawing/2014/main" id="{1CA9D4D8-9AC5-4EE6-B531-3E887152BA89}"/>
              </a:ext>
            </a:extLst>
          </p:cNvPr>
          <p:cNvSpPr/>
          <p:nvPr/>
        </p:nvSpPr>
        <p:spPr>
          <a:xfrm>
            <a:off x="5109645" y="3453478"/>
            <a:ext cx="354584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02</a:t>
            </a:r>
          </a:p>
        </p:txBody>
      </p:sp>
      <p:sp>
        <p:nvSpPr>
          <p:cNvPr id="165" name="Textfeld 164">
            <a:extLst>
              <a:ext uri="{FF2B5EF4-FFF2-40B4-BE49-F238E27FC236}">
                <a16:creationId xmlns:a16="http://schemas.microsoft.com/office/drawing/2014/main" id="{A6E28C73-4CCB-4BDB-82CA-BEE3A58D33D9}"/>
              </a:ext>
            </a:extLst>
          </p:cNvPr>
          <p:cNvSpPr txBox="1"/>
          <p:nvPr/>
        </p:nvSpPr>
        <p:spPr>
          <a:xfrm>
            <a:off x="5688535" y="5069205"/>
            <a:ext cx="177991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ZG: </a:t>
            </a: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Bestandskunden AV/</a:t>
            </a:r>
            <a:r>
              <a:rPr lang="de-DE" sz="1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de-DE" sz="1000" dirty="0" smtClean="0">
                <a:solidFill>
                  <a:srgbClr val="000000"/>
                </a:solidFill>
                <a:latin typeface="+mj-lt"/>
              </a:rPr>
              <a:t/>
            </a:r>
            <a:br>
              <a:rPr lang="de-DE" sz="1000" dirty="0" smtClean="0">
                <a:solidFill>
                  <a:srgbClr val="000000"/>
                </a:solidFill>
                <a:latin typeface="+mj-lt"/>
              </a:rPr>
            </a:br>
            <a:r>
              <a:rPr lang="de-DE" sz="1000" dirty="0" smtClean="0">
                <a:solidFill>
                  <a:srgbClr val="000000"/>
                </a:solidFill>
                <a:latin typeface="+mj-lt"/>
              </a:rPr>
              <a:t>alle Kunden mit </a:t>
            </a: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Kindern im HH</a:t>
            </a:r>
            <a:endParaRPr kumimoji="0" lang="de-DE" sz="10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68" name="Textfeld 167">
            <a:extLst>
              <a:ext uri="{FF2B5EF4-FFF2-40B4-BE49-F238E27FC236}">
                <a16:creationId xmlns:a16="http://schemas.microsoft.com/office/drawing/2014/main" id="{80DC6BE6-5DF7-410B-BE5E-F673AF7AE5AE}"/>
              </a:ext>
            </a:extLst>
          </p:cNvPr>
          <p:cNvSpPr txBox="1"/>
          <p:nvPr/>
        </p:nvSpPr>
        <p:spPr>
          <a:xfrm>
            <a:off x="2688296" y="2933112"/>
            <a:ext cx="1541959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Staffel1: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Altersvorsorge gegen Eimalbeitrag</a:t>
            </a:r>
            <a:r>
              <a:rPr kumimoji="0" lang="de-DE" sz="11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&amp; </a:t>
            </a:r>
            <a:r>
              <a:rPr kumimoji="0" lang="de-DE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PFP</a:t>
            </a:r>
          </a:p>
        </p:txBody>
      </p:sp>
      <p:sp>
        <p:nvSpPr>
          <p:cNvPr id="169" name="Textfeld 168">
            <a:extLst>
              <a:ext uri="{FF2B5EF4-FFF2-40B4-BE49-F238E27FC236}">
                <a16:creationId xmlns:a16="http://schemas.microsoft.com/office/drawing/2014/main" id="{0DEFCEAC-68C1-40F1-9B35-3772D46BCCEF}"/>
              </a:ext>
            </a:extLst>
          </p:cNvPr>
          <p:cNvSpPr txBox="1"/>
          <p:nvPr/>
        </p:nvSpPr>
        <p:spPr>
          <a:xfrm>
            <a:off x="2688295" y="3455132"/>
            <a:ext cx="167493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Thema zum Aktionsstart</a:t>
            </a:r>
          </a:p>
        </p:txBody>
      </p:sp>
      <p:pic>
        <p:nvPicPr>
          <p:cNvPr id="172" name="Grafik 171" title="Meilensteinkennzeichen">
            <a:extLst>
              <a:ext uri="{FF2B5EF4-FFF2-40B4-BE49-F238E27FC236}">
                <a16:creationId xmlns:a16="http://schemas.microsoft.com/office/drawing/2014/main" id="{347C8125-CF6B-45E2-9570-6B05979E8D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3525" t="18748" r="17129" b="44918"/>
          <a:stretch/>
        </p:blipFill>
        <p:spPr>
          <a:xfrm flipH="1">
            <a:off x="2034743" y="2868743"/>
            <a:ext cx="597874" cy="462976"/>
          </a:xfrm>
          <a:prstGeom prst="rect">
            <a:avLst/>
          </a:prstGeom>
        </p:spPr>
      </p:pic>
      <p:sp>
        <p:nvSpPr>
          <p:cNvPr id="173" name="Rechteck 172">
            <a:extLst>
              <a:ext uri="{FF2B5EF4-FFF2-40B4-BE49-F238E27FC236}">
                <a16:creationId xmlns:a16="http://schemas.microsoft.com/office/drawing/2014/main" id="{0E2D369F-E989-4CE7-BFD8-515126BA2C6B}"/>
              </a:ext>
            </a:extLst>
          </p:cNvPr>
          <p:cNvSpPr/>
          <p:nvPr/>
        </p:nvSpPr>
        <p:spPr>
          <a:xfrm>
            <a:off x="2285488" y="2968517"/>
            <a:ext cx="354584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01</a:t>
            </a:r>
          </a:p>
        </p:txBody>
      </p:sp>
      <p:sp>
        <p:nvSpPr>
          <p:cNvPr id="174" name="Textfeld 173">
            <a:extLst>
              <a:ext uri="{FF2B5EF4-FFF2-40B4-BE49-F238E27FC236}">
                <a16:creationId xmlns:a16="http://schemas.microsoft.com/office/drawing/2014/main" id="{A6E28C73-4CCB-4BDB-82CA-BEE3A58D33D9}"/>
              </a:ext>
            </a:extLst>
          </p:cNvPr>
          <p:cNvSpPr txBox="1"/>
          <p:nvPr/>
        </p:nvSpPr>
        <p:spPr>
          <a:xfrm>
            <a:off x="2840392" y="4550086"/>
            <a:ext cx="165189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ZG</a:t>
            </a: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 Einmalbeitragsaffine/ „vermögende“ Kunden</a:t>
            </a:r>
            <a:endParaRPr kumimoji="0" lang="de-DE" sz="10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75" name="Textfeld 174">
            <a:extLst>
              <a:ext uri="{FF2B5EF4-FFF2-40B4-BE49-F238E27FC236}">
                <a16:creationId xmlns:a16="http://schemas.microsoft.com/office/drawing/2014/main" id="{A6E28C73-4CCB-4BDB-82CA-BEE3A58D33D9}"/>
              </a:ext>
            </a:extLst>
          </p:cNvPr>
          <p:cNvSpPr txBox="1"/>
          <p:nvPr/>
        </p:nvSpPr>
        <p:spPr>
          <a:xfrm>
            <a:off x="8637829" y="5357874"/>
            <a:ext cx="187205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ZG</a:t>
            </a: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 Bestandskunden Altersvorsorge 18-50 Jahre</a:t>
            </a:r>
            <a:endParaRPr kumimoji="0" lang="de-DE" sz="10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176" name="Gruppieren 175"/>
          <p:cNvGrpSpPr/>
          <p:nvPr/>
        </p:nvGrpSpPr>
        <p:grpSpPr>
          <a:xfrm>
            <a:off x="11321182" y="5966504"/>
            <a:ext cx="266820" cy="280618"/>
            <a:chOff x="11279782" y="6037620"/>
            <a:chExt cx="256014" cy="256014"/>
          </a:xfrm>
        </p:grpSpPr>
        <p:sp>
          <p:nvSpPr>
            <p:cNvPr id="177" name="Ellipse 176">
              <a:extLst>
                <a:ext uri="{FF2B5EF4-FFF2-40B4-BE49-F238E27FC236}">
                  <a16:creationId xmlns:a16="http://schemas.microsoft.com/office/drawing/2014/main" id="{CD235FFC-6A0E-47AF-AC8F-20677EB444FC}"/>
                </a:ext>
              </a:extLst>
            </p:cNvPr>
            <p:cNvSpPr/>
            <p:nvPr/>
          </p:nvSpPr>
          <p:spPr>
            <a:xfrm>
              <a:off x="11279782" y="6037620"/>
              <a:ext cx="256014" cy="256014"/>
            </a:xfrm>
            <a:prstGeom prst="ellipse">
              <a:avLst/>
            </a:prstGeom>
            <a:solidFill>
              <a:sysClr val="windowText" lastClr="000000">
                <a:lumMod val="75000"/>
                <a:lumOff val="2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78" name="Textfeld 177">
              <a:extLst>
                <a:ext uri="{FF2B5EF4-FFF2-40B4-BE49-F238E27FC236}">
                  <a16:creationId xmlns:a16="http://schemas.microsoft.com/office/drawing/2014/main" id="{D56C61BF-4889-44FB-9251-6B314A0F79CE}"/>
                </a:ext>
              </a:extLst>
            </p:cNvPr>
            <p:cNvSpPr txBox="1"/>
            <p:nvPr/>
          </p:nvSpPr>
          <p:spPr>
            <a:xfrm>
              <a:off x="11289375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12</a:t>
              </a:r>
              <a:endPara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179" name="Gruppieren 178"/>
          <p:cNvGrpSpPr/>
          <p:nvPr/>
        </p:nvGrpSpPr>
        <p:grpSpPr>
          <a:xfrm>
            <a:off x="666464" y="5966504"/>
            <a:ext cx="266820" cy="280618"/>
            <a:chOff x="1056583" y="6037620"/>
            <a:chExt cx="256014" cy="256014"/>
          </a:xfrm>
        </p:grpSpPr>
        <p:sp>
          <p:nvSpPr>
            <p:cNvPr id="180" name="Ellipse 179">
              <a:extLst>
                <a:ext uri="{FF2B5EF4-FFF2-40B4-BE49-F238E27FC236}">
                  <a16:creationId xmlns:a16="http://schemas.microsoft.com/office/drawing/2014/main" id="{2816A943-3130-484E-97D1-6C7917F3DD30}"/>
                </a:ext>
              </a:extLst>
            </p:cNvPr>
            <p:cNvSpPr/>
            <p:nvPr/>
          </p:nvSpPr>
          <p:spPr>
            <a:xfrm>
              <a:off x="1056583" y="6037620"/>
              <a:ext cx="256014" cy="256014"/>
            </a:xfrm>
            <a:prstGeom prst="ellipse">
              <a:avLst/>
            </a:prstGeom>
            <a:solidFill>
              <a:sysClr val="windowText" lastClr="000000">
                <a:lumMod val="75000"/>
                <a:lumOff val="2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81" name="Textfeld 180">
              <a:extLst>
                <a:ext uri="{FF2B5EF4-FFF2-40B4-BE49-F238E27FC236}">
                  <a16:creationId xmlns:a16="http://schemas.microsoft.com/office/drawing/2014/main" id="{4E8CE979-A9B5-418A-BC22-CF6E42776816}"/>
                </a:ext>
              </a:extLst>
            </p:cNvPr>
            <p:cNvSpPr txBox="1"/>
            <p:nvPr/>
          </p:nvSpPr>
          <p:spPr>
            <a:xfrm>
              <a:off x="107438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01</a:t>
              </a:r>
              <a:endPara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2263" y="4166635"/>
            <a:ext cx="1339291" cy="837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2550" y="3660684"/>
            <a:ext cx="1365182" cy="79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3" name="Gruppierung 858"/>
          <p:cNvGrpSpPr>
            <a:grpSpLocks noChangeAspect="1"/>
          </p:cNvGrpSpPr>
          <p:nvPr/>
        </p:nvGrpSpPr>
        <p:grpSpPr>
          <a:xfrm>
            <a:off x="9884608" y="4283659"/>
            <a:ext cx="143188" cy="108000"/>
            <a:chOff x="10004682" y="2084383"/>
            <a:chExt cx="285216" cy="204549"/>
          </a:xfrm>
        </p:grpSpPr>
        <p:sp>
          <p:nvSpPr>
            <p:cNvPr id="185" name="Freeform 180"/>
            <p:cNvSpPr>
              <a:spLocks noChangeArrowheads="1"/>
            </p:cNvSpPr>
            <p:nvPr/>
          </p:nvSpPr>
          <p:spPr bwMode="auto">
            <a:xfrm>
              <a:off x="10004682" y="2084383"/>
              <a:ext cx="285216" cy="204549"/>
            </a:xfrm>
            <a:custGeom>
              <a:avLst/>
              <a:gdLst>
                <a:gd name="T0" fmla="*/ 874 w 875"/>
                <a:gd name="T1" fmla="*/ 592 h 625"/>
                <a:gd name="T2" fmla="*/ 874 w 875"/>
                <a:gd name="T3" fmla="*/ 592 h 625"/>
                <a:gd name="T4" fmla="*/ 842 w 875"/>
                <a:gd name="T5" fmla="*/ 624 h 625"/>
                <a:gd name="T6" fmla="*/ 31 w 875"/>
                <a:gd name="T7" fmla="*/ 624 h 625"/>
                <a:gd name="T8" fmla="*/ 0 w 875"/>
                <a:gd name="T9" fmla="*/ 592 h 625"/>
                <a:gd name="T10" fmla="*/ 0 w 875"/>
                <a:gd name="T11" fmla="*/ 31 h 625"/>
                <a:gd name="T12" fmla="*/ 31 w 875"/>
                <a:gd name="T13" fmla="*/ 0 h 625"/>
                <a:gd name="T14" fmla="*/ 842 w 875"/>
                <a:gd name="T15" fmla="*/ 0 h 625"/>
                <a:gd name="T16" fmla="*/ 874 w 875"/>
                <a:gd name="T17" fmla="*/ 31 h 625"/>
                <a:gd name="T18" fmla="*/ 874 w 875"/>
                <a:gd name="T19" fmla="*/ 592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5" h="625">
                  <a:moveTo>
                    <a:pt x="874" y="592"/>
                  </a:moveTo>
                  <a:lnTo>
                    <a:pt x="874" y="592"/>
                  </a:lnTo>
                  <a:lnTo>
                    <a:pt x="842" y="624"/>
                  </a:lnTo>
                  <a:cubicBezTo>
                    <a:pt x="31" y="624"/>
                    <a:pt x="31" y="624"/>
                    <a:pt x="31" y="624"/>
                  </a:cubicBezTo>
                  <a:lnTo>
                    <a:pt x="0" y="592"/>
                  </a:lnTo>
                  <a:cubicBezTo>
                    <a:pt x="0" y="31"/>
                    <a:pt x="0" y="31"/>
                    <a:pt x="0" y="31"/>
                  </a:cubicBezTo>
                  <a:lnTo>
                    <a:pt x="31" y="0"/>
                  </a:lnTo>
                  <a:cubicBezTo>
                    <a:pt x="842" y="0"/>
                    <a:pt x="842" y="0"/>
                    <a:pt x="842" y="0"/>
                  </a:cubicBezTo>
                  <a:lnTo>
                    <a:pt x="874" y="31"/>
                  </a:lnTo>
                  <a:lnTo>
                    <a:pt x="874" y="592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2178">
                <a:latin typeface="+mj-lt"/>
              </a:endParaRPr>
            </a:p>
          </p:txBody>
        </p:sp>
        <p:sp>
          <p:nvSpPr>
            <p:cNvPr id="186" name="Freeform 181"/>
            <p:cNvSpPr>
              <a:spLocks noChangeArrowheads="1"/>
            </p:cNvSpPr>
            <p:nvPr/>
          </p:nvSpPr>
          <p:spPr bwMode="auto">
            <a:xfrm>
              <a:off x="10004682" y="2126156"/>
              <a:ext cx="285216" cy="82108"/>
            </a:xfrm>
            <a:custGeom>
              <a:avLst/>
              <a:gdLst>
                <a:gd name="T0" fmla="*/ 0 w 875"/>
                <a:gd name="T1" fmla="*/ 0 h 250"/>
                <a:gd name="T2" fmla="*/ 437 w 875"/>
                <a:gd name="T3" fmla="*/ 249 h 250"/>
                <a:gd name="T4" fmla="*/ 874 w 875"/>
                <a:gd name="T5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5" h="250">
                  <a:moveTo>
                    <a:pt x="0" y="0"/>
                  </a:moveTo>
                  <a:lnTo>
                    <a:pt x="437" y="249"/>
                  </a:lnTo>
                  <a:lnTo>
                    <a:pt x="874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2178">
                <a:latin typeface="+mj-lt"/>
              </a:endParaRPr>
            </a:p>
          </p:txBody>
        </p:sp>
      </p:grp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6"/>
          <a:stretch/>
        </p:blipFill>
        <p:spPr>
          <a:xfrm>
            <a:off x="8517260" y="4465815"/>
            <a:ext cx="1367119" cy="83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7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hteck 101"/>
          <p:cNvSpPr/>
          <p:nvPr/>
        </p:nvSpPr>
        <p:spPr>
          <a:xfrm>
            <a:off x="489527" y="2674029"/>
            <a:ext cx="11222182" cy="2747716"/>
          </a:xfrm>
          <a:custGeom>
            <a:avLst/>
            <a:gdLst>
              <a:gd name="connsiteX0" fmla="*/ 0 w 3636000"/>
              <a:gd name="connsiteY0" fmla="*/ 0 h 2128880"/>
              <a:gd name="connsiteX1" fmla="*/ 3636000 w 3636000"/>
              <a:gd name="connsiteY1" fmla="*/ 0 h 2128880"/>
              <a:gd name="connsiteX2" fmla="*/ 3636000 w 3636000"/>
              <a:gd name="connsiteY2" fmla="*/ 2128880 h 2128880"/>
              <a:gd name="connsiteX3" fmla="*/ 0 w 3636000"/>
              <a:gd name="connsiteY3" fmla="*/ 2128880 h 2128880"/>
              <a:gd name="connsiteX4" fmla="*/ 0 w 3636000"/>
              <a:gd name="connsiteY4" fmla="*/ 0 h 2128880"/>
              <a:gd name="connsiteX0" fmla="*/ 0 w 3636000"/>
              <a:gd name="connsiteY0" fmla="*/ 0 h 2128880"/>
              <a:gd name="connsiteX1" fmla="*/ 3636000 w 3636000"/>
              <a:gd name="connsiteY1" fmla="*/ 0 h 2128880"/>
              <a:gd name="connsiteX2" fmla="*/ 3636000 w 3636000"/>
              <a:gd name="connsiteY2" fmla="*/ 2128880 h 2128880"/>
              <a:gd name="connsiteX3" fmla="*/ 1296514 w 3636000"/>
              <a:gd name="connsiteY3" fmla="*/ 2119644 h 2128880"/>
              <a:gd name="connsiteX4" fmla="*/ 0 w 3636000"/>
              <a:gd name="connsiteY4" fmla="*/ 2128880 h 2128880"/>
              <a:gd name="connsiteX5" fmla="*/ 0 w 3636000"/>
              <a:gd name="connsiteY5" fmla="*/ 0 h 2128880"/>
              <a:gd name="connsiteX0" fmla="*/ 0 w 3636000"/>
              <a:gd name="connsiteY0" fmla="*/ 0 h 2128880"/>
              <a:gd name="connsiteX1" fmla="*/ 3636000 w 3636000"/>
              <a:gd name="connsiteY1" fmla="*/ 0 h 2128880"/>
              <a:gd name="connsiteX2" fmla="*/ 3636000 w 3636000"/>
              <a:gd name="connsiteY2" fmla="*/ 2128880 h 2128880"/>
              <a:gd name="connsiteX3" fmla="*/ 2534186 w 3636000"/>
              <a:gd name="connsiteY3" fmla="*/ 2119644 h 2128880"/>
              <a:gd name="connsiteX4" fmla="*/ 1296514 w 3636000"/>
              <a:gd name="connsiteY4" fmla="*/ 2119644 h 2128880"/>
              <a:gd name="connsiteX5" fmla="*/ 0 w 3636000"/>
              <a:gd name="connsiteY5" fmla="*/ 2128880 h 2128880"/>
              <a:gd name="connsiteX6" fmla="*/ 0 w 3636000"/>
              <a:gd name="connsiteY6" fmla="*/ 0 h 2128880"/>
              <a:gd name="connsiteX0" fmla="*/ 0 w 7420222"/>
              <a:gd name="connsiteY0" fmla="*/ 0 h 2128880"/>
              <a:gd name="connsiteX1" fmla="*/ 3636000 w 7420222"/>
              <a:gd name="connsiteY1" fmla="*/ 0 h 2128880"/>
              <a:gd name="connsiteX2" fmla="*/ 3636000 w 7420222"/>
              <a:gd name="connsiteY2" fmla="*/ 2128880 h 2128880"/>
              <a:gd name="connsiteX3" fmla="*/ 7420222 w 7420222"/>
              <a:gd name="connsiteY3" fmla="*/ 2128880 h 2128880"/>
              <a:gd name="connsiteX4" fmla="*/ 1296514 w 7420222"/>
              <a:gd name="connsiteY4" fmla="*/ 2119644 h 2128880"/>
              <a:gd name="connsiteX5" fmla="*/ 0 w 7420222"/>
              <a:gd name="connsiteY5" fmla="*/ 2128880 h 2128880"/>
              <a:gd name="connsiteX6" fmla="*/ 0 w 7420222"/>
              <a:gd name="connsiteY6" fmla="*/ 0 h 2128880"/>
              <a:gd name="connsiteX0" fmla="*/ 0 w 7429459"/>
              <a:gd name="connsiteY0" fmla="*/ 0 h 2747716"/>
              <a:gd name="connsiteX1" fmla="*/ 3636000 w 7429459"/>
              <a:gd name="connsiteY1" fmla="*/ 0 h 2747716"/>
              <a:gd name="connsiteX2" fmla="*/ 3636000 w 7429459"/>
              <a:gd name="connsiteY2" fmla="*/ 2128880 h 2747716"/>
              <a:gd name="connsiteX3" fmla="*/ 7420222 w 7429459"/>
              <a:gd name="connsiteY3" fmla="*/ 2128880 h 2747716"/>
              <a:gd name="connsiteX4" fmla="*/ 7429459 w 7429459"/>
              <a:gd name="connsiteY4" fmla="*/ 2747716 h 2747716"/>
              <a:gd name="connsiteX5" fmla="*/ 0 w 7429459"/>
              <a:gd name="connsiteY5" fmla="*/ 2128880 h 2747716"/>
              <a:gd name="connsiteX6" fmla="*/ 0 w 7429459"/>
              <a:gd name="connsiteY6" fmla="*/ 0 h 2747716"/>
              <a:gd name="connsiteX0" fmla="*/ 0 w 7429459"/>
              <a:gd name="connsiteY0" fmla="*/ 0 h 2747716"/>
              <a:gd name="connsiteX1" fmla="*/ 3636000 w 7429459"/>
              <a:gd name="connsiteY1" fmla="*/ 0 h 2747716"/>
              <a:gd name="connsiteX2" fmla="*/ 3636000 w 7429459"/>
              <a:gd name="connsiteY2" fmla="*/ 2128880 h 2747716"/>
              <a:gd name="connsiteX3" fmla="*/ 7420222 w 7429459"/>
              <a:gd name="connsiteY3" fmla="*/ 2128880 h 2747716"/>
              <a:gd name="connsiteX4" fmla="*/ 7429459 w 7429459"/>
              <a:gd name="connsiteY4" fmla="*/ 2747716 h 2747716"/>
              <a:gd name="connsiteX5" fmla="*/ 1933823 w 7429459"/>
              <a:gd name="connsiteY5" fmla="*/ 2304371 h 2747716"/>
              <a:gd name="connsiteX6" fmla="*/ 0 w 7429459"/>
              <a:gd name="connsiteY6" fmla="*/ 2128880 h 2747716"/>
              <a:gd name="connsiteX7" fmla="*/ 0 w 7429459"/>
              <a:gd name="connsiteY7" fmla="*/ 0 h 2747716"/>
              <a:gd name="connsiteX0" fmla="*/ 3792723 w 11222182"/>
              <a:gd name="connsiteY0" fmla="*/ 0 h 2747716"/>
              <a:gd name="connsiteX1" fmla="*/ 7428723 w 11222182"/>
              <a:gd name="connsiteY1" fmla="*/ 0 h 2747716"/>
              <a:gd name="connsiteX2" fmla="*/ 7428723 w 11222182"/>
              <a:gd name="connsiteY2" fmla="*/ 2128880 h 2747716"/>
              <a:gd name="connsiteX3" fmla="*/ 11212945 w 11222182"/>
              <a:gd name="connsiteY3" fmla="*/ 2128880 h 2747716"/>
              <a:gd name="connsiteX4" fmla="*/ 11222182 w 11222182"/>
              <a:gd name="connsiteY4" fmla="*/ 2747716 h 2747716"/>
              <a:gd name="connsiteX5" fmla="*/ 0 w 11222182"/>
              <a:gd name="connsiteY5" fmla="*/ 2119644 h 2747716"/>
              <a:gd name="connsiteX6" fmla="*/ 3792723 w 11222182"/>
              <a:gd name="connsiteY6" fmla="*/ 2128880 h 2747716"/>
              <a:gd name="connsiteX7" fmla="*/ 3792723 w 11222182"/>
              <a:gd name="connsiteY7" fmla="*/ 0 h 2747716"/>
              <a:gd name="connsiteX0" fmla="*/ 3792723 w 11222182"/>
              <a:gd name="connsiteY0" fmla="*/ 0 h 2747716"/>
              <a:gd name="connsiteX1" fmla="*/ 7428723 w 11222182"/>
              <a:gd name="connsiteY1" fmla="*/ 0 h 2747716"/>
              <a:gd name="connsiteX2" fmla="*/ 7428723 w 11222182"/>
              <a:gd name="connsiteY2" fmla="*/ 2128880 h 2747716"/>
              <a:gd name="connsiteX3" fmla="*/ 11212945 w 11222182"/>
              <a:gd name="connsiteY3" fmla="*/ 2128880 h 2747716"/>
              <a:gd name="connsiteX4" fmla="*/ 11222182 w 11222182"/>
              <a:gd name="connsiteY4" fmla="*/ 2747716 h 2747716"/>
              <a:gd name="connsiteX5" fmla="*/ 4692073 w 11222182"/>
              <a:gd name="connsiteY5" fmla="*/ 2387498 h 2747716"/>
              <a:gd name="connsiteX6" fmla="*/ 0 w 11222182"/>
              <a:gd name="connsiteY6" fmla="*/ 2119644 h 2747716"/>
              <a:gd name="connsiteX7" fmla="*/ 3792723 w 11222182"/>
              <a:gd name="connsiteY7" fmla="*/ 2128880 h 2747716"/>
              <a:gd name="connsiteX8" fmla="*/ 3792723 w 11222182"/>
              <a:gd name="connsiteY8" fmla="*/ 0 h 2747716"/>
              <a:gd name="connsiteX0" fmla="*/ 3792723 w 11222182"/>
              <a:gd name="connsiteY0" fmla="*/ 0 h 2747716"/>
              <a:gd name="connsiteX1" fmla="*/ 7428723 w 11222182"/>
              <a:gd name="connsiteY1" fmla="*/ 0 h 2747716"/>
              <a:gd name="connsiteX2" fmla="*/ 7428723 w 11222182"/>
              <a:gd name="connsiteY2" fmla="*/ 2128880 h 2747716"/>
              <a:gd name="connsiteX3" fmla="*/ 11212945 w 11222182"/>
              <a:gd name="connsiteY3" fmla="*/ 2128880 h 2747716"/>
              <a:gd name="connsiteX4" fmla="*/ 11222182 w 11222182"/>
              <a:gd name="connsiteY4" fmla="*/ 2747716 h 2747716"/>
              <a:gd name="connsiteX5" fmla="*/ 0 w 11222182"/>
              <a:gd name="connsiteY5" fmla="*/ 2701534 h 2747716"/>
              <a:gd name="connsiteX6" fmla="*/ 0 w 11222182"/>
              <a:gd name="connsiteY6" fmla="*/ 2119644 h 2747716"/>
              <a:gd name="connsiteX7" fmla="*/ 3792723 w 11222182"/>
              <a:gd name="connsiteY7" fmla="*/ 2128880 h 2747716"/>
              <a:gd name="connsiteX8" fmla="*/ 3792723 w 11222182"/>
              <a:gd name="connsiteY8" fmla="*/ 0 h 274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22182" h="2747716">
                <a:moveTo>
                  <a:pt x="3792723" y="0"/>
                </a:moveTo>
                <a:lnTo>
                  <a:pt x="7428723" y="0"/>
                </a:lnTo>
                <a:lnTo>
                  <a:pt x="7428723" y="2128880"/>
                </a:lnTo>
                <a:lnTo>
                  <a:pt x="11212945" y="2128880"/>
                </a:lnTo>
                <a:lnTo>
                  <a:pt x="11222182" y="2747716"/>
                </a:lnTo>
                <a:lnTo>
                  <a:pt x="0" y="2701534"/>
                </a:lnTo>
                <a:lnTo>
                  <a:pt x="0" y="2119644"/>
                </a:lnTo>
                <a:lnTo>
                  <a:pt x="3792723" y="2128880"/>
                </a:lnTo>
                <a:lnTo>
                  <a:pt x="3792723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4D782E"/>
            </a:solidFill>
            <a:prstDash val="sysDot"/>
          </a:ln>
        </p:spPr>
        <p:txBody>
          <a:bodyPr rot="0" spcFirstLastPara="0" vertOverflow="overflow" horzOverflow="overflow" vert="horz" wrap="square" lIns="108000" tIns="36000" rIns="108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768725" lvl="0">
              <a:spcBef>
                <a:spcPts val="100"/>
              </a:spcBef>
              <a:spcAft>
                <a:spcPts val="100"/>
              </a:spcAft>
            </a:pPr>
            <a:r>
              <a:rPr lang="de-DE" sz="1400" dirty="0" smtClean="0"/>
              <a:t>„AV-Kunden </a:t>
            </a:r>
            <a:r>
              <a:rPr lang="de-DE" sz="1400" dirty="0"/>
              <a:t>51-70 </a:t>
            </a:r>
            <a:r>
              <a:rPr lang="de-DE" sz="1400" dirty="0" smtClean="0"/>
              <a:t>Jahre“</a:t>
            </a:r>
          </a:p>
          <a:p>
            <a:pPr marL="3768725" lvl="0">
              <a:defRPr/>
            </a:pPr>
            <a:r>
              <a:rPr lang="de-DE" sz="1200" dirty="0" smtClean="0"/>
              <a:t>Kunden im Alter von 51-70 Jahren mit L2 und </a:t>
            </a:r>
          </a:p>
          <a:p>
            <a:pPr marL="3768725" lvl="0">
              <a:defRPr/>
            </a:pPr>
            <a:r>
              <a:rPr lang="de-DE" sz="1200" dirty="0" err="1" smtClean="0"/>
              <a:t>PrivatRenten</a:t>
            </a:r>
            <a:r>
              <a:rPr lang="de-DE" sz="1200" dirty="0"/>
              <a:t>, </a:t>
            </a:r>
            <a:r>
              <a:rPr lang="de-DE" sz="1200" dirty="0">
                <a:solidFill>
                  <a:srgbClr val="000000"/>
                </a:solidFill>
              </a:rPr>
              <a:t>bei deren Verträge </a:t>
            </a:r>
            <a:r>
              <a:rPr lang="de-DE" sz="1200" dirty="0" smtClean="0">
                <a:solidFill>
                  <a:srgbClr val="000000"/>
                </a:solidFill>
              </a:rPr>
              <a:t>der jüngste </a:t>
            </a:r>
          </a:p>
          <a:p>
            <a:pPr marL="3768725" lvl="0">
              <a:defRPr/>
            </a:pPr>
            <a:r>
              <a:rPr lang="de-DE" sz="1200" dirty="0" smtClean="0">
                <a:solidFill>
                  <a:srgbClr val="000000"/>
                </a:solidFill>
              </a:rPr>
              <a:t>Beginn </a:t>
            </a:r>
            <a:r>
              <a:rPr lang="de-DE" sz="1200" dirty="0">
                <a:solidFill>
                  <a:srgbClr val="000000"/>
                </a:solidFill>
              </a:rPr>
              <a:t>mehr als drei Jahre </a:t>
            </a:r>
            <a:r>
              <a:rPr lang="de-DE" sz="1200" dirty="0" smtClean="0">
                <a:solidFill>
                  <a:srgbClr val="000000"/>
                </a:solidFill>
              </a:rPr>
              <a:t>zurückliegt. Die ZG ist </a:t>
            </a:r>
          </a:p>
          <a:p>
            <a:pPr marL="3768725" lvl="0">
              <a:defRPr/>
            </a:pPr>
            <a:r>
              <a:rPr lang="de-DE" sz="1200" dirty="0" smtClean="0">
                <a:solidFill>
                  <a:srgbClr val="000000"/>
                </a:solidFill>
              </a:rPr>
              <a:t>Vom Alter so gewählt, </a:t>
            </a:r>
            <a:r>
              <a:rPr lang="de-DE" sz="1200" dirty="0">
                <a:solidFill>
                  <a:srgbClr val="000000"/>
                </a:solidFill>
              </a:rPr>
              <a:t>dass die Annahme/</a:t>
            </a:r>
          </a:p>
          <a:p>
            <a:pPr marL="3768725" lvl="0">
              <a:defRPr/>
            </a:pPr>
            <a:r>
              <a:rPr lang="de-DE" sz="1200" dirty="0">
                <a:solidFill>
                  <a:srgbClr val="000000"/>
                </a:solidFill>
              </a:rPr>
              <a:t>Wahrscheinlichkeit eines vorhandenen Enkelkindes </a:t>
            </a:r>
          </a:p>
          <a:p>
            <a:pPr marL="3768725" lvl="0">
              <a:defRPr/>
            </a:pPr>
            <a:r>
              <a:rPr lang="de-DE" sz="1200" dirty="0">
                <a:solidFill>
                  <a:srgbClr val="000000"/>
                </a:solidFill>
              </a:rPr>
              <a:t>Am größten ist (evtl. liegt diese Information dem </a:t>
            </a:r>
          </a:p>
          <a:p>
            <a:pPr marL="3768725" lvl="0">
              <a:defRPr/>
            </a:pPr>
            <a:r>
              <a:rPr lang="de-DE" sz="1200" dirty="0">
                <a:solidFill>
                  <a:srgbClr val="000000"/>
                </a:solidFill>
              </a:rPr>
              <a:t>Vermittler vor).</a:t>
            </a:r>
          </a:p>
        </p:txBody>
      </p:sp>
      <p:sp>
        <p:nvSpPr>
          <p:cNvPr id="104" name="Rechteck 103"/>
          <p:cNvSpPr/>
          <p:nvPr/>
        </p:nvSpPr>
        <p:spPr>
          <a:xfrm>
            <a:off x="507934" y="2678470"/>
            <a:ext cx="3640619" cy="1960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2E5691"/>
            </a:solidFill>
            <a:prstDash val="sysDot"/>
          </a:ln>
        </p:spPr>
        <p:txBody>
          <a:bodyPr rot="0" spcFirstLastPara="0" vertOverflow="overflow" horzOverflow="overflow" vert="horz" wrap="square" lIns="108000" tIns="36000" rIns="108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„</a:t>
            </a:r>
            <a:r>
              <a:rPr lang="de-DE" sz="1400" dirty="0" smtClean="0">
                <a:solidFill>
                  <a:srgbClr val="000000"/>
                </a:solidFill>
              </a:rPr>
              <a:t>Vermögende Kunden“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sz="1200" dirty="0" smtClean="0">
                <a:solidFill>
                  <a:srgbClr val="000000"/>
                </a:solidFill>
              </a:rPr>
              <a:t>Vermögende Kunden über alle Sparten im Alter von 18-70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sz="1400" dirty="0" smtClean="0">
                <a:solidFill>
                  <a:srgbClr val="000000"/>
                </a:solidFill>
                <a:latin typeface="Arial"/>
              </a:rPr>
              <a:t>„</a:t>
            </a:r>
            <a:r>
              <a:rPr lang="de-DE" sz="1400" dirty="0" smtClean="0">
                <a:solidFill>
                  <a:srgbClr val="000000"/>
                </a:solidFill>
              </a:rPr>
              <a:t>SchatzBriefe 25.000+“ </a:t>
            </a:r>
            <a:endParaRPr lang="de-DE" sz="1400" dirty="0">
              <a:solidFill>
                <a:srgbClr val="000000"/>
              </a:solidFill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sz="1200" dirty="0" smtClean="0">
                <a:solidFill>
                  <a:srgbClr val="000000"/>
                </a:solidFill>
              </a:rPr>
              <a:t>SchatzBriefe P/IS/KD/InvestFlex mit urspr. </a:t>
            </a:r>
            <a:r>
              <a:rPr lang="de-DE" sz="1200" dirty="0">
                <a:solidFill>
                  <a:srgbClr val="000000"/>
                </a:solidFill>
              </a:rPr>
              <a:t>EB </a:t>
            </a:r>
            <a:r>
              <a:rPr lang="de-DE" sz="1200" dirty="0" smtClean="0">
                <a:solidFill>
                  <a:srgbClr val="000000"/>
                </a:solidFill>
              </a:rPr>
              <a:t>größer 25.000 </a:t>
            </a:r>
            <a:r>
              <a:rPr lang="de-DE" sz="1200" dirty="0">
                <a:solidFill>
                  <a:srgbClr val="000000"/>
                </a:solidFill>
              </a:rPr>
              <a:t>€ und keiner Zuzahlung in den letzten 2 Jahren und kein Neugeschäft in den letzten 2 Jahren, Kunden im Alter von 18-70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kumimoji="0" lang="de-DE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8DC40F45-4CE7-6F44-B896-AEE2FBB48DE9}"/>
              </a:ext>
            </a:extLst>
          </p:cNvPr>
          <p:cNvSpPr/>
          <p:nvPr/>
        </p:nvSpPr>
        <p:spPr>
          <a:xfrm>
            <a:off x="0" y="0"/>
            <a:ext cx="8649691" cy="7683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sz="140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1201FF1-C63B-412E-ABF0-3D0E918900A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34" y="515937"/>
            <a:ext cx="10262314" cy="1023938"/>
          </a:xfrm>
        </p:spPr>
        <p:txBody>
          <a:bodyPr/>
          <a:lstStyle/>
          <a:p>
            <a:r>
              <a:rPr lang="de-DE" dirty="0" smtClean="0">
                <a:solidFill>
                  <a:srgbClr val="003781"/>
                </a:solidFill>
              </a:rPr>
              <a:t>Passgenaue Zielgruppen</a:t>
            </a:r>
            <a:br>
              <a:rPr lang="de-DE" dirty="0" smtClean="0">
                <a:solidFill>
                  <a:srgbClr val="003781"/>
                </a:solidFill>
              </a:rPr>
            </a:br>
            <a:r>
              <a:rPr lang="de-DE" dirty="0" smtClean="0">
                <a:solidFill>
                  <a:srgbClr val="FCBA07"/>
                </a:solidFill>
              </a:rPr>
              <a:t>zu den drei Altersvorsorge-Themen</a:t>
            </a:r>
            <a:endParaRPr lang="de-DE" dirty="0">
              <a:solidFill>
                <a:srgbClr val="FCBA07"/>
              </a:solidFill>
            </a:endParaRPr>
          </a:p>
        </p:txBody>
      </p:sp>
      <p:sp>
        <p:nvSpPr>
          <p:cNvPr id="37" name="Freeform 54">
            <a:extLst>
              <a:ext uri="{FF2B5EF4-FFF2-40B4-BE49-F238E27FC236}">
                <a16:creationId xmlns:a16="http://schemas.microsoft.com/office/drawing/2014/main" id="{33629634-14C9-4B40-974D-82DA122C5653}"/>
              </a:ext>
            </a:extLst>
          </p:cNvPr>
          <p:cNvSpPr>
            <a:spLocks noEditPoints="1"/>
          </p:cNvSpPr>
          <p:nvPr/>
        </p:nvSpPr>
        <p:spPr bwMode="auto">
          <a:xfrm>
            <a:off x="11386303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39" name="Datumsplatzhalter 2">
            <a:extLst>
              <a:ext uri="{FF2B5EF4-FFF2-40B4-BE49-F238E27FC236}">
                <a16:creationId xmlns:a16="http://schemas.microsoft.com/office/drawing/2014/main" id="{60C61B79-E312-4448-B0E3-3820A7ABF130}"/>
              </a:ext>
            </a:extLst>
          </p:cNvPr>
          <p:cNvSpPr txBox="1">
            <a:spLocks/>
          </p:cNvSpPr>
          <p:nvPr/>
        </p:nvSpPr>
        <p:spPr>
          <a:xfrm>
            <a:off x="1026600" y="6494399"/>
            <a:ext cx="1306854" cy="123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E19A88-88A8-234F-AD5E-F2E5D5A20D26}" type="datetime1">
              <a:rPr lang="de-DE" sz="800" smtClean="0"/>
              <a:pPr/>
              <a:t>13.07.2022</a:t>
            </a:fld>
            <a:endParaRPr lang="en-GB" sz="800" dirty="0"/>
          </a:p>
        </p:txBody>
      </p:sp>
      <p:sp>
        <p:nvSpPr>
          <p:cNvPr id="40" name="Textplatzhalter 76"/>
          <p:cNvSpPr>
            <a:spLocks noGrp="1"/>
          </p:cNvSpPr>
          <p:nvPr>
            <p:ph type="body" sz="quarter" idx="20"/>
          </p:nvPr>
        </p:nvSpPr>
        <p:spPr>
          <a:xfrm>
            <a:off x="514350" y="260350"/>
            <a:ext cx="5580063" cy="155575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19179 P 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Leben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Brief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 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Altersvorsorge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Konfigurator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2022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0224" y="1717422"/>
            <a:ext cx="1339291" cy="82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350" y="1719618"/>
            <a:ext cx="1365182" cy="82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Grafik 9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6"/>
          <a:stretch/>
        </p:blipFill>
        <p:spPr>
          <a:xfrm>
            <a:off x="8045563" y="1706766"/>
            <a:ext cx="1367119" cy="836721"/>
          </a:xfrm>
          <a:prstGeom prst="rect">
            <a:avLst/>
          </a:prstGeom>
        </p:spPr>
      </p:pic>
      <p:sp>
        <p:nvSpPr>
          <p:cNvPr id="103" name="Rechteck 102"/>
          <p:cNvSpPr/>
          <p:nvPr/>
        </p:nvSpPr>
        <p:spPr>
          <a:xfrm>
            <a:off x="8046073" y="2664973"/>
            <a:ext cx="3636000" cy="1974493"/>
          </a:xfrm>
          <a:prstGeom prst="rect">
            <a:avLst/>
          </a:prstGeom>
          <a:solidFill>
            <a:srgbClr val="81553B">
              <a:alpha val="7843"/>
            </a:srgbClr>
          </a:solidFill>
          <a:ln w="19050">
            <a:solidFill>
              <a:srgbClr val="81553B"/>
            </a:solidFill>
            <a:prstDash val="sysDot"/>
          </a:ln>
        </p:spPr>
        <p:txBody>
          <a:bodyPr rot="0" spcFirstLastPara="0" vertOverflow="overflow" horzOverflow="overflow" vert="horz" wrap="square" lIns="108000" tIns="36000" rIns="108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defRPr/>
            </a:pPr>
            <a:r>
              <a:rPr lang="de-DE" sz="1400" dirty="0">
                <a:solidFill>
                  <a:srgbClr val="000000"/>
                </a:solidFill>
              </a:rPr>
              <a:t>“AV-Kunden </a:t>
            </a:r>
            <a:r>
              <a:rPr lang="de-DE" sz="1400" dirty="0" smtClean="0">
                <a:solidFill>
                  <a:srgbClr val="000000"/>
                </a:solidFill>
              </a:rPr>
              <a:t>18-50“</a:t>
            </a:r>
            <a:endParaRPr lang="de-DE" sz="1400" dirty="0">
              <a:solidFill>
                <a:srgbClr val="000000"/>
              </a:solidFill>
            </a:endParaRPr>
          </a:p>
          <a:p>
            <a:pPr lvl="0">
              <a:defRPr/>
            </a:pPr>
            <a:r>
              <a:rPr lang="de-DE" sz="1200" dirty="0" smtClean="0">
                <a:solidFill>
                  <a:srgbClr val="000000"/>
                </a:solidFill>
              </a:rPr>
              <a:t>Kunden </a:t>
            </a:r>
            <a:r>
              <a:rPr lang="de-DE" sz="1200" dirty="0">
                <a:solidFill>
                  <a:srgbClr val="000000"/>
                </a:solidFill>
              </a:rPr>
              <a:t>18-50 mit L2, </a:t>
            </a:r>
            <a:r>
              <a:rPr lang="de-DE" sz="1200" dirty="0" err="1">
                <a:solidFill>
                  <a:srgbClr val="000000"/>
                </a:solidFill>
              </a:rPr>
              <a:t>RiesterRente</a:t>
            </a:r>
            <a:r>
              <a:rPr lang="de-DE" sz="1200" dirty="0">
                <a:solidFill>
                  <a:srgbClr val="000000"/>
                </a:solidFill>
              </a:rPr>
              <a:t> und </a:t>
            </a:r>
            <a:r>
              <a:rPr lang="de-DE" sz="1200" dirty="0" err="1">
                <a:solidFill>
                  <a:srgbClr val="000000"/>
                </a:solidFill>
              </a:rPr>
              <a:t>PrivatRenten</a:t>
            </a:r>
            <a:r>
              <a:rPr lang="de-DE" sz="1200" dirty="0">
                <a:solidFill>
                  <a:srgbClr val="000000"/>
                </a:solidFill>
              </a:rPr>
              <a:t>, bei deren Verträge der </a:t>
            </a:r>
            <a:r>
              <a:rPr lang="de-DE" sz="1200" dirty="0" smtClean="0">
                <a:solidFill>
                  <a:srgbClr val="000000"/>
                </a:solidFill>
              </a:rPr>
              <a:t>jüngste Beginn mehr als drei Jahre zurückliegt</a:t>
            </a:r>
            <a:r>
              <a:rPr lang="de-DE" sz="12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758611" y="3786092"/>
            <a:ext cx="684015" cy="1253402"/>
          </a:xfrm>
          <a:prstGeom prst="rect">
            <a:avLst/>
          </a:prstGeom>
        </p:spPr>
        <p:txBody>
          <a:bodyPr vert="horz" wrap="none" lIns="72000" tIns="72000" rIns="72000" bIns="72000" rtlCol="0">
            <a:spAutoFit/>
          </a:bodyPr>
          <a:lstStyle/>
          <a:p>
            <a:r>
              <a:rPr lang="de-DE" sz="7200" dirty="0" smtClean="0">
                <a:solidFill>
                  <a:srgbClr val="4D782E"/>
                </a:solidFill>
              </a:rPr>
              <a:t>+</a:t>
            </a:r>
            <a:endParaRPr lang="de-DE" sz="1800" dirty="0" smtClean="0">
              <a:solidFill>
                <a:srgbClr val="4D782E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14350" y="4896619"/>
            <a:ext cx="11163104" cy="422405"/>
          </a:xfrm>
          <a:prstGeom prst="rect">
            <a:avLst/>
          </a:prstGeom>
        </p:spPr>
        <p:txBody>
          <a:bodyPr vert="horz" wrap="square" lIns="72000" tIns="72000" rIns="72000" bIns="72000" rtlCol="0">
            <a:spAutoFit/>
          </a:bodyPr>
          <a:lstStyle/>
          <a:p>
            <a:pPr algn="ctr"/>
            <a:r>
              <a:rPr lang="de-DE" sz="1800" dirty="0" smtClean="0"/>
              <a:t>Alle Kunden aus allen Zielgruppen mit Kennzeichen „Kind im Haushalt“ </a:t>
            </a:r>
            <a:r>
              <a:rPr lang="de-DE" sz="1100" dirty="0" smtClean="0"/>
              <a:t>(können auch Bestandteil der anderen Staffeln sein)</a:t>
            </a:r>
            <a:endParaRPr lang="de-DE" sz="1800" dirty="0" smtClean="0"/>
          </a:p>
        </p:txBody>
      </p:sp>
      <p:grpSp>
        <p:nvGrpSpPr>
          <p:cNvPr id="107" name="Gruppieren 106"/>
          <p:cNvGrpSpPr/>
          <p:nvPr/>
        </p:nvGrpSpPr>
        <p:grpSpPr>
          <a:xfrm>
            <a:off x="493392" y="5576177"/>
            <a:ext cx="11218317" cy="568813"/>
            <a:chOff x="507998" y="1255468"/>
            <a:chExt cx="10925177" cy="568813"/>
          </a:xfrm>
        </p:grpSpPr>
        <p:sp>
          <p:nvSpPr>
            <p:cNvPr id="108" name="Rechteck 107"/>
            <p:cNvSpPr/>
            <p:nvPr/>
          </p:nvSpPr>
          <p:spPr>
            <a:xfrm>
              <a:off x="507998" y="1255468"/>
              <a:ext cx="10925177" cy="568813"/>
            </a:xfrm>
            <a:prstGeom prst="rect">
              <a:avLst/>
            </a:prstGeom>
            <a:solidFill>
              <a:srgbClr val="F4F2F2"/>
            </a:solidFill>
            <a:ln>
              <a:noFill/>
            </a:ln>
          </p:spPr>
          <p:txBody>
            <a:bodyPr rot="0" spcFirstLastPara="0" vertOverflow="overflow" horzOverflow="overflow" vert="horz" wrap="square" lIns="1008000" tIns="108000" rIns="216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ts val="100"/>
                </a:spcBef>
                <a:spcAft>
                  <a:spcPts val="100"/>
                </a:spcAft>
              </a:pPr>
              <a:r>
                <a:rPr lang="de-DE" sz="1400" dirty="0"/>
                <a:t>Ausführliche Informationen zu allen 3 Staffel finden sie in der Vertriebsinformation unter dem </a:t>
              </a:r>
              <a:br>
                <a:rPr lang="de-DE" sz="1400" dirty="0"/>
              </a:br>
              <a:r>
                <a:rPr lang="de-DE" sz="1400" dirty="0"/>
                <a:t>Punkt „Informationen zur kompletten Aktion (alle 3 Staffeln)“.</a:t>
              </a:r>
            </a:p>
          </p:txBody>
        </p:sp>
        <p:sp>
          <p:nvSpPr>
            <p:cNvPr id="153" name="Right Arrow Callout 27"/>
            <p:cNvSpPr/>
            <p:nvPr/>
          </p:nvSpPr>
          <p:spPr>
            <a:xfrm>
              <a:off x="508000" y="1255468"/>
              <a:ext cx="832770" cy="568813"/>
            </a:xfrm>
            <a:prstGeom prst="rightArrowCallout">
              <a:avLst>
                <a:gd name="adj1" fmla="val 100000"/>
                <a:gd name="adj2" fmla="val 50000"/>
                <a:gd name="adj3" fmla="val 35877"/>
                <a:gd name="adj4" fmla="val 87066"/>
              </a:avLst>
            </a:prstGeom>
            <a:solidFill>
              <a:srgbClr val="FCBA0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20" tIns="304800" rIns="121920" bIns="304800" rtlCol="0" anchor="ctr" anchorCtr="0"/>
            <a:lstStyle/>
            <a:p>
              <a:pPr algn="ctr"/>
              <a:endParaRPr lang="de-DE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01" name="Rechteck 100"/>
          <p:cNvSpPr/>
          <p:nvPr/>
        </p:nvSpPr>
        <p:spPr>
          <a:xfrm>
            <a:off x="8041454" y="1704210"/>
            <a:ext cx="3636000" cy="836721"/>
          </a:xfrm>
          <a:prstGeom prst="rect">
            <a:avLst/>
          </a:prstGeom>
          <a:noFill/>
          <a:ln w="19050">
            <a:solidFill>
              <a:srgbClr val="81553B"/>
            </a:solidFill>
            <a:prstDash val="sysDot"/>
          </a:ln>
        </p:spPr>
        <p:txBody>
          <a:bodyPr rot="0" spcFirstLastPara="0" vertOverflow="overflow" horzOverflow="overflow" vert="horz" wrap="square" lIns="108000" tIns="36000" rIns="108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431925" lvl="0" algn="ctr">
              <a:spcBef>
                <a:spcPts val="100"/>
              </a:spcBef>
              <a:spcAft>
                <a:spcPts val="100"/>
              </a:spcAft>
            </a:pPr>
            <a:r>
              <a:rPr lang="de-DE" sz="1400" dirty="0"/>
              <a:t>Thema </a:t>
            </a:r>
            <a:r>
              <a:rPr lang="de-DE" sz="1400" dirty="0" smtClean="0"/>
              <a:t>„Ergänzung Altersvorsorge“ </a:t>
            </a:r>
            <a:r>
              <a:rPr lang="de-DE" sz="1400" dirty="0"/>
              <a:t>(Brief)</a:t>
            </a:r>
          </a:p>
        </p:txBody>
      </p:sp>
      <p:sp>
        <p:nvSpPr>
          <p:cNvPr id="94" name="Rechteck 93"/>
          <p:cNvSpPr/>
          <p:nvPr/>
        </p:nvSpPr>
        <p:spPr>
          <a:xfrm>
            <a:off x="507934" y="1713266"/>
            <a:ext cx="3636000" cy="836721"/>
          </a:xfrm>
          <a:prstGeom prst="rect">
            <a:avLst/>
          </a:prstGeom>
          <a:noFill/>
          <a:ln w="19050">
            <a:solidFill>
              <a:srgbClr val="2E5691"/>
            </a:solidFill>
            <a:prstDash val="sysDot"/>
          </a:ln>
        </p:spPr>
        <p:txBody>
          <a:bodyPr rot="0" spcFirstLastPara="0" vertOverflow="overflow" horzOverflow="overflow" vert="horz" wrap="square" lIns="108000" tIns="36000" rIns="108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431925" marR="0" lvl="0" algn="ctr" defTabSz="121917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„Altersvorsorge gegen Einmalbeitrag</a:t>
            </a:r>
            <a:r>
              <a:rPr kumimoji="0" lang="de-DE" sz="1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&amp; 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PFP“</a:t>
            </a:r>
          </a:p>
        </p:txBody>
      </p:sp>
      <p:sp>
        <p:nvSpPr>
          <p:cNvPr id="99" name="Rechteck 98"/>
          <p:cNvSpPr/>
          <p:nvPr/>
        </p:nvSpPr>
        <p:spPr>
          <a:xfrm>
            <a:off x="4277631" y="1708825"/>
            <a:ext cx="3636000" cy="836721"/>
          </a:xfrm>
          <a:prstGeom prst="rect">
            <a:avLst/>
          </a:prstGeom>
          <a:noFill/>
          <a:ln w="19050">
            <a:solidFill>
              <a:srgbClr val="4D782E"/>
            </a:solidFill>
            <a:prstDash val="sysDot"/>
          </a:ln>
        </p:spPr>
        <p:txBody>
          <a:bodyPr rot="0" spcFirstLastPara="0" vertOverflow="overflow" horzOverflow="overflow" vert="horz" wrap="square" lIns="108000" tIns="36000" rIns="108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431925" lvl="0" algn="ctr">
              <a:spcBef>
                <a:spcPts val="100"/>
              </a:spcBef>
              <a:spcAft>
                <a:spcPts val="100"/>
              </a:spcAft>
            </a:pPr>
            <a:r>
              <a:rPr lang="de-DE" sz="1400" dirty="0"/>
              <a:t>Thema „Nachhaltig und Abschluss fürs </a:t>
            </a:r>
            <a:r>
              <a:rPr lang="de-DE" sz="1400" dirty="0" smtClean="0"/>
              <a:t>Kind &amp; InvestFlex </a:t>
            </a:r>
            <a:r>
              <a:rPr lang="de-DE" sz="1400" dirty="0"/>
              <a:t>Green“</a:t>
            </a:r>
          </a:p>
        </p:txBody>
      </p:sp>
    </p:spTree>
    <p:extLst>
      <p:ext uri="{BB962C8B-B14F-4D97-AF65-F5344CB8AC3E}">
        <p14:creationId xmlns:p14="http://schemas.microsoft.com/office/powerpoint/2010/main" val="147166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6"/>
          <a:stretch/>
        </p:blipFill>
        <p:spPr>
          <a:xfrm>
            <a:off x="5092296" y="2019222"/>
            <a:ext cx="7109597" cy="4351303"/>
          </a:xfrm>
          <a:prstGeom prst="rect">
            <a:avLst/>
          </a:prstGeom>
        </p:spPr>
      </p:pic>
      <p:sp>
        <p:nvSpPr>
          <p:cNvPr id="10" name="Textplatzhalter 9"/>
          <p:cNvSpPr>
            <a:spLocks noGrp="1"/>
          </p:cNvSpPr>
          <p:nvPr>
            <p:ph type="body" sz="quarter" idx="19"/>
          </p:nvPr>
        </p:nvSpPr>
        <p:spPr>
          <a:solidFill>
            <a:srgbClr val="F5F2F0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1201FF1-C63B-412E-ABF0-3D0E918900A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8" name="Titel 6"/>
          <p:cNvSpPr txBox="1">
            <a:spLocks/>
          </p:cNvSpPr>
          <p:nvPr/>
        </p:nvSpPr>
        <p:spPr>
          <a:xfrm>
            <a:off x="507934" y="163950"/>
            <a:ext cx="10672962" cy="3308351"/>
          </a:xfrm>
          <a:prstGeom prst="rect">
            <a:avLst/>
          </a:prstGeom>
        </p:spPr>
        <p:txBody>
          <a:bodyPr vert="horz" wrap="square" lIns="0" tIns="198000" rIns="0" bIns="0" rtlCol="0" anchor="t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 smtClean="0">
                <a:solidFill>
                  <a:srgbClr val="81553B"/>
                </a:solidFill>
              </a:rPr>
              <a:t>Staffel 3 (Herbst): </a:t>
            </a:r>
          </a:p>
          <a:p>
            <a:r>
              <a:rPr lang="de-DE" dirty="0" smtClean="0">
                <a:solidFill>
                  <a:srgbClr val="81553B"/>
                </a:solidFill>
              </a:rPr>
              <a:t>Ergänzung </a:t>
            </a:r>
            <a:br>
              <a:rPr lang="de-DE" dirty="0" smtClean="0">
                <a:solidFill>
                  <a:srgbClr val="81553B"/>
                </a:solidFill>
              </a:rPr>
            </a:br>
            <a:r>
              <a:rPr lang="de-DE" dirty="0" smtClean="0">
                <a:solidFill>
                  <a:srgbClr val="81553B"/>
                </a:solidFill>
              </a:rPr>
              <a:t>Altersvorsorge </a:t>
            </a:r>
          </a:p>
          <a:p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5726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1201FF1-C63B-412E-ABF0-3D0E918900A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3781"/>
                </a:solidFill>
              </a:rPr>
              <a:t>So funktioniert die </a:t>
            </a:r>
            <a:r>
              <a:rPr lang="de-DE" dirty="0" smtClean="0">
                <a:solidFill>
                  <a:srgbClr val="003781"/>
                </a:solidFill>
              </a:rPr>
              <a:t>3. Staffel</a:t>
            </a:r>
            <a:endParaRPr lang="de-DE" dirty="0">
              <a:solidFill>
                <a:srgbClr val="003781"/>
              </a:solidFill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369AD165-F01B-F746-9A61-8A7AE571B1FD}"/>
              </a:ext>
            </a:extLst>
          </p:cNvPr>
          <p:cNvSpPr txBox="1"/>
          <p:nvPr/>
        </p:nvSpPr>
        <p:spPr>
          <a:xfrm>
            <a:off x="507934" y="1269554"/>
            <a:ext cx="5513487" cy="451447"/>
          </a:xfrm>
          <a:prstGeom prst="rect">
            <a:avLst/>
          </a:prstGeom>
          <a:solidFill>
            <a:srgbClr val="81553B"/>
          </a:solidFill>
          <a:ln w="19050">
            <a:solidFill>
              <a:srgbClr val="81553B"/>
            </a:solidFill>
          </a:ln>
        </p:spPr>
        <p:txBody>
          <a:bodyPr wrap="square" lIns="144000" tIns="60960" rIns="144000" bIns="60960" rtlCol="0" anchor="b" anchorCtr="0">
            <a:spAutoFit/>
          </a:bodyPr>
          <a:lstStyle/>
          <a:p>
            <a:r>
              <a:rPr lang="de-DE" sz="2133" dirty="0" smtClean="0">
                <a:solidFill>
                  <a:schemeClr val="bg1"/>
                </a:solidFill>
              </a:rPr>
              <a:t>Die Ziele</a:t>
            </a:r>
            <a:endParaRPr lang="de-DE" sz="2133" dirty="0">
              <a:solidFill>
                <a:schemeClr val="bg1"/>
              </a:solidFill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9FB006D4-2C63-1848-BC92-6C8C872FE1D4}"/>
              </a:ext>
            </a:extLst>
          </p:cNvPr>
          <p:cNvSpPr txBox="1"/>
          <p:nvPr/>
        </p:nvSpPr>
        <p:spPr>
          <a:xfrm>
            <a:off x="514350" y="3707140"/>
            <a:ext cx="5507071" cy="451447"/>
          </a:xfrm>
          <a:prstGeom prst="rect">
            <a:avLst/>
          </a:prstGeom>
          <a:solidFill>
            <a:srgbClr val="81553B"/>
          </a:solidFill>
          <a:ln w="19050">
            <a:solidFill>
              <a:srgbClr val="81553B"/>
            </a:solidFill>
          </a:ln>
        </p:spPr>
        <p:txBody>
          <a:bodyPr wrap="square" lIns="144000" tIns="60960" rIns="144000" bIns="60960" rtlCol="0" anchor="b" anchorCtr="0">
            <a:spAutoFit/>
          </a:bodyPr>
          <a:lstStyle/>
          <a:p>
            <a:r>
              <a:rPr lang="de-DE" sz="2133" dirty="0" smtClean="0">
                <a:solidFill>
                  <a:schemeClr val="bg1"/>
                </a:solidFill>
              </a:rPr>
              <a:t>Die Zielgruppe</a:t>
            </a:r>
            <a:endParaRPr lang="de-DE" sz="2133" dirty="0">
              <a:solidFill>
                <a:schemeClr val="bg1"/>
              </a:solidFill>
            </a:endParaRP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482EF981-97E8-E04A-859B-FF01F2637D7A}"/>
              </a:ext>
            </a:extLst>
          </p:cNvPr>
          <p:cNvSpPr txBox="1"/>
          <p:nvPr/>
        </p:nvSpPr>
        <p:spPr>
          <a:xfrm>
            <a:off x="6188951" y="1269659"/>
            <a:ext cx="5496704" cy="451342"/>
          </a:xfrm>
          <a:prstGeom prst="rect">
            <a:avLst/>
          </a:prstGeom>
          <a:solidFill>
            <a:srgbClr val="81553B"/>
          </a:solidFill>
          <a:ln w="19050">
            <a:solidFill>
              <a:srgbClr val="81553B"/>
            </a:solidFill>
          </a:ln>
        </p:spPr>
        <p:txBody>
          <a:bodyPr wrap="square" lIns="144000" tIns="60960" rIns="144000" bIns="60960" rtlCol="0" anchor="b" anchorCtr="0">
            <a:spAutoFit/>
          </a:bodyPr>
          <a:lstStyle/>
          <a:p>
            <a:r>
              <a:rPr lang="de-DE" sz="2133" dirty="0" smtClean="0">
                <a:solidFill>
                  <a:schemeClr val="bg1"/>
                </a:solidFill>
              </a:rPr>
              <a:t>Das Kundenanschreiben</a:t>
            </a:r>
            <a:endParaRPr lang="de-DE" sz="2133" dirty="0">
              <a:solidFill>
                <a:schemeClr val="bg1"/>
              </a:solidFill>
            </a:endParaRP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9E21E6C7-970A-5C4A-B303-990E75D44155}"/>
              </a:ext>
            </a:extLst>
          </p:cNvPr>
          <p:cNvSpPr txBox="1"/>
          <p:nvPr/>
        </p:nvSpPr>
        <p:spPr>
          <a:xfrm>
            <a:off x="6188951" y="1721001"/>
            <a:ext cx="5496704" cy="1842123"/>
          </a:xfrm>
          <a:prstGeom prst="rect">
            <a:avLst/>
          </a:prstGeom>
          <a:noFill/>
          <a:ln w="19050">
            <a:solidFill>
              <a:srgbClr val="81553B"/>
            </a:solidFill>
            <a:prstDash val="sysDot"/>
          </a:ln>
        </p:spPr>
        <p:txBody>
          <a:bodyPr lIns="144000" tIns="144000" rIns="144000" bIns="0" anchor="t">
            <a:noAutofit/>
          </a:bodyPr>
          <a:lstStyle>
            <a:defPPr>
              <a:defRPr lang="de-DE"/>
            </a:defPPr>
            <a:lvl1pPr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 b="1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179388" marR="0" indent="-179388" fontAlgn="auto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/>
            </a:lvl2pPr>
            <a:lvl3pPr marL="354013" indent="-179388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200"/>
            </a:lvl3pPr>
            <a:lvl4pPr marL="237061" indent="-23706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Font typeface="+mj-lt"/>
              <a:buAutoNum type="arabicPeriod"/>
              <a:defRPr sz="1200"/>
            </a:lvl4pPr>
            <a:lvl5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200" baseline="0"/>
            </a:lvl5pPr>
            <a:lvl6pPr marL="179388" indent="-179388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000"/>
            </a:lvl6pPr>
            <a:lvl7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000"/>
            </a:lvl7pPr>
            <a:lvl8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800"/>
            </a:lvl8pPr>
            <a:lvl9pPr marL="122764" indent="-122764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arenR"/>
              <a:defRPr sz="600"/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dirty="0"/>
              <a:t>Anschreiben: </a:t>
            </a:r>
            <a:r>
              <a:rPr lang="de-DE" b="0" dirty="0" smtClean="0"/>
              <a:t>gute Argumente für eine Ergänzung der Altersvorsorge</a:t>
            </a:r>
            <a:endParaRPr lang="de-DE" b="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dirty="0"/>
              <a:t>Flyer: </a:t>
            </a:r>
            <a:r>
              <a:rPr lang="de-DE" b="0" dirty="0"/>
              <a:t>Bezug zur TV-Kampagne und Vorteile Allianz </a:t>
            </a:r>
            <a:r>
              <a:rPr lang="de-DE" b="0" dirty="0" smtClean="0">
                <a:solidFill>
                  <a:schemeClr val="tx1"/>
                </a:solidFill>
              </a:rPr>
              <a:t>PrivatRente</a:t>
            </a:r>
            <a:endParaRPr lang="de-DE" dirty="0" smtClean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pPr marL="447675"/>
            <a:r>
              <a:rPr lang="de-DE" dirty="0" smtClean="0">
                <a:solidFill>
                  <a:schemeClr val="tx1"/>
                </a:solidFill>
              </a:rPr>
              <a:t>Zielprodukt </a:t>
            </a:r>
            <a:r>
              <a:rPr lang="de-DE" dirty="0">
                <a:solidFill>
                  <a:schemeClr val="tx1"/>
                </a:solidFill>
              </a:rPr>
              <a:t>der Aktion ist </a:t>
            </a:r>
            <a:r>
              <a:rPr lang="de-DE" dirty="0" smtClean="0">
                <a:solidFill>
                  <a:schemeClr val="tx1"/>
                </a:solidFill>
              </a:rPr>
              <a:t>eine PrivatRente </a:t>
            </a:r>
            <a:r>
              <a:rPr lang="de-DE" dirty="0" err="1" smtClean="0">
                <a:solidFill>
                  <a:schemeClr val="tx1"/>
                </a:solidFill>
              </a:rPr>
              <a:t>KomfortDynamik</a:t>
            </a:r>
            <a:r>
              <a:rPr lang="de-DE" dirty="0" smtClean="0">
                <a:solidFill>
                  <a:schemeClr val="tx1"/>
                </a:solidFill>
              </a:rPr>
              <a:t> mit 80% Beitragsgarantie</a:t>
            </a:r>
            <a:endParaRPr lang="de-DE" b="0" dirty="0"/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35E2AD96-672D-9D46-9156-59E2374DB800}"/>
              </a:ext>
            </a:extLst>
          </p:cNvPr>
          <p:cNvSpPr txBox="1"/>
          <p:nvPr/>
        </p:nvSpPr>
        <p:spPr>
          <a:xfrm>
            <a:off x="6188951" y="3708000"/>
            <a:ext cx="5496704" cy="451342"/>
          </a:xfrm>
          <a:prstGeom prst="rect">
            <a:avLst/>
          </a:prstGeom>
          <a:solidFill>
            <a:srgbClr val="81553B"/>
          </a:solidFill>
          <a:ln w="19050">
            <a:solidFill>
              <a:srgbClr val="81553B"/>
            </a:solidFill>
          </a:ln>
        </p:spPr>
        <p:txBody>
          <a:bodyPr wrap="square" lIns="144000" tIns="60960" rIns="144000" bIns="60960" rtlCol="0" anchor="b" anchorCtr="0">
            <a:spAutoFit/>
          </a:bodyPr>
          <a:lstStyle/>
          <a:p>
            <a:r>
              <a:rPr lang="de-DE" sz="2133" dirty="0">
                <a:solidFill>
                  <a:schemeClr val="bg1"/>
                </a:solidFill>
              </a:rPr>
              <a:t>Rahmendaten </a:t>
            </a:r>
            <a:r>
              <a:rPr lang="de-DE" sz="2133" dirty="0" smtClean="0">
                <a:solidFill>
                  <a:schemeClr val="bg1"/>
                </a:solidFill>
              </a:rPr>
              <a:t>zur Briefaktion</a:t>
            </a:r>
            <a:endParaRPr lang="de-DE" sz="2133" dirty="0">
              <a:solidFill>
                <a:schemeClr val="bg1"/>
              </a:solidFill>
            </a:endParaRPr>
          </a:p>
        </p:txBody>
      </p: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A858BC08-7CCA-284E-BFE3-086FB6B06780}"/>
              </a:ext>
            </a:extLst>
          </p:cNvPr>
          <p:cNvSpPr txBox="1">
            <a:spLocks/>
          </p:cNvSpPr>
          <p:nvPr/>
        </p:nvSpPr>
        <p:spPr>
          <a:xfrm>
            <a:off x="507600" y="1721000"/>
            <a:ext cx="5512212" cy="1842124"/>
          </a:xfrm>
          <a:prstGeom prst="rect">
            <a:avLst/>
          </a:prstGeom>
          <a:noFill/>
          <a:ln w="19050">
            <a:solidFill>
              <a:srgbClr val="81553B"/>
            </a:solidFill>
            <a:prstDash val="sysDot"/>
          </a:ln>
        </p:spPr>
        <p:txBody>
          <a:bodyPr lIns="144000" tIns="144000" rIns="144000" bIns="0" anchor="t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4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marR="0" indent="-179388" algn="l" defTabSz="121917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GB" sz="14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4013" indent="-179388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7061" indent="-237061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Font typeface="+mj-lt"/>
              <a:buAutoNum type="arabicPeriod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388" indent="-179388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764" indent="-122764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arenR"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91">
              <a:spcBef>
                <a:spcPts val="300"/>
              </a:spcBef>
              <a:spcAft>
                <a:spcPts val="0"/>
              </a:spcAft>
              <a:defRPr/>
            </a:pPr>
            <a:r>
              <a:rPr lang="de-DE" altLang="de-DE" sz="1200" b="1" kern="0" dirty="0">
                <a:solidFill>
                  <a:srgbClr val="000000"/>
                </a:solidFill>
              </a:rPr>
              <a:t>Ziel der </a:t>
            </a:r>
            <a:r>
              <a:rPr lang="de-DE" altLang="de-DE" sz="1200" b="1" kern="0" dirty="0" smtClean="0">
                <a:solidFill>
                  <a:srgbClr val="000000"/>
                </a:solidFill>
              </a:rPr>
              <a:t>3. Staffel/des Themas:</a:t>
            </a:r>
            <a:endParaRPr lang="de-DE" altLang="de-DE" sz="1200" b="1" kern="0" dirty="0">
              <a:solidFill>
                <a:srgbClr val="000000"/>
              </a:solidFill>
            </a:endParaRPr>
          </a:p>
          <a:p>
            <a:pPr lvl="0" defTabSz="914491">
              <a:spcBef>
                <a:spcPts val="300"/>
              </a:spcBef>
              <a:spcAft>
                <a:spcPts val="400"/>
              </a:spcAft>
              <a:buClr>
                <a:srgbClr val="49648C"/>
              </a:buClr>
              <a:defRPr/>
            </a:pPr>
            <a:r>
              <a:rPr lang="de-DE" altLang="de-DE" sz="1200" u="sng" kern="0" noProof="1" smtClean="0">
                <a:solidFill>
                  <a:srgbClr val="000000"/>
                </a:solidFill>
              </a:rPr>
              <a:t>Verkaufsunterstützung</a:t>
            </a:r>
            <a:r>
              <a:rPr lang="de-DE" altLang="de-DE" sz="1200" kern="0" noProof="1" smtClean="0">
                <a:solidFill>
                  <a:srgbClr val="000000"/>
                </a:solidFill>
              </a:rPr>
              <a:t>: Förderung</a:t>
            </a:r>
            <a:r>
              <a:rPr lang="de-DE" altLang="de-DE" sz="1200" kern="0" noProof="1">
                <a:solidFill>
                  <a:srgbClr val="000000"/>
                </a:solidFill>
              </a:rPr>
              <a:t>, Beratung und Verkauf Altersvorsorge mit kapitalmarktnahen Vorsorgekonzepten</a:t>
            </a:r>
          </a:p>
          <a:p>
            <a:pPr lvl="0" defTabSz="914491">
              <a:spcBef>
                <a:spcPts val="300"/>
              </a:spcBef>
              <a:spcAft>
                <a:spcPts val="400"/>
              </a:spcAft>
              <a:buClr>
                <a:srgbClr val="49648C"/>
              </a:buClr>
              <a:defRPr/>
            </a:pPr>
            <a:r>
              <a:rPr lang="de-DE" altLang="de-DE" sz="1200" u="sng" kern="0" noProof="1" smtClean="0">
                <a:solidFill>
                  <a:srgbClr val="000000"/>
                </a:solidFill>
              </a:rPr>
              <a:t>Vertriebssteuerung: </a:t>
            </a:r>
            <a:r>
              <a:rPr lang="de-DE" altLang="de-DE" sz="1200" kern="0" noProof="1" smtClean="0">
                <a:solidFill>
                  <a:srgbClr val="000000"/>
                </a:solidFill>
              </a:rPr>
              <a:t>Unterstützung </a:t>
            </a:r>
            <a:r>
              <a:rPr lang="de-DE" altLang="de-DE" sz="1200" kern="0" noProof="1">
                <a:solidFill>
                  <a:srgbClr val="000000"/>
                </a:solidFill>
              </a:rPr>
              <a:t>HW und zusätzlicher Push für die Altersvorsorge im Bereich </a:t>
            </a:r>
            <a:r>
              <a:rPr lang="de-DE" altLang="de-DE" sz="1200" kern="0" noProof="1" smtClean="0">
                <a:solidFill>
                  <a:srgbClr val="000000"/>
                </a:solidFill>
              </a:rPr>
              <a:t>Leben-Privat (mit Biometrie)</a:t>
            </a:r>
            <a:endParaRPr lang="de-DE" altLang="de-DE" sz="1200" kern="0" noProof="1">
              <a:solidFill>
                <a:srgbClr val="000000"/>
              </a:solidFill>
            </a:endParaRPr>
          </a:p>
          <a:p>
            <a:pPr lvl="0" defTabSz="914491">
              <a:spcBef>
                <a:spcPts val="300"/>
              </a:spcBef>
              <a:spcAft>
                <a:spcPts val="400"/>
              </a:spcAft>
              <a:buClr>
                <a:srgbClr val="49648C"/>
              </a:buClr>
              <a:defRPr/>
            </a:pPr>
            <a:r>
              <a:rPr lang="de-DE" altLang="de-DE" sz="1200" u="sng" kern="0" noProof="1" smtClean="0">
                <a:solidFill>
                  <a:srgbClr val="000000"/>
                </a:solidFill>
              </a:rPr>
              <a:t>Markenpflege/Kundenzufriedenheit: </a:t>
            </a:r>
            <a:r>
              <a:rPr lang="de-DE" altLang="de-DE" sz="1200" kern="0" noProof="1" smtClean="0">
                <a:solidFill>
                  <a:srgbClr val="000000"/>
                </a:solidFill>
              </a:rPr>
              <a:t>Positive </a:t>
            </a:r>
            <a:r>
              <a:rPr lang="de-DE" altLang="de-DE" sz="1200" kern="0" noProof="1">
                <a:solidFill>
                  <a:srgbClr val="000000"/>
                </a:solidFill>
              </a:rPr>
              <a:t>Kundenkontakte bei Bestandskunden </a:t>
            </a:r>
            <a:r>
              <a:rPr lang="de-DE" altLang="de-DE" sz="1200" kern="0" noProof="1" smtClean="0">
                <a:solidFill>
                  <a:srgbClr val="000000"/>
                </a:solidFill>
              </a:rPr>
              <a:t>Leben, Steigerung NPS</a:t>
            </a:r>
            <a:endParaRPr lang="de-DE" sz="1200" b="1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A9384A88-15C4-7E4E-A656-18493A6C52E3}"/>
              </a:ext>
            </a:extLst>
          </p:cNvPr>
          <p:cNvSpPr txBox="1">
            <a:spLocks/>
          </p:cNvSpPr>
          <p:nvPr/>
        </p:nvSpPr>
        <p:spPr>
          <a:xfrm>
            <a:off x="515562" y="4158585"/>
            <a:ext cx="5504249" cy="2168665"/>
          </a:xfrm>
          <a:prstGeom prst="rect">
            <a:avLst/>
          </a:prstGeom>
          <a:noFill/>
          <a:ln w="19050">
            <a:solidFill>
              <a:srgbClr val="81553B"/>
            </a:solidFill>
            <a:prstDash val="sysDot"/>
          </a:ln>
        </p:spPr>
        <p:txBody>
          <a:bodyPr lIns="144000" tIns="144000" rIns="144000" bIns="0" anchor="t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4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marR="0" indent="-179388" algn="l" defTabSz="121917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GB" sz="14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4013" indent="-179388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7061" indent="-237061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Font typeface="+mj-lt"/>
              <a:buAutoNum type="arabicPeriod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388" indent="-179388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764" indent="-122764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arenR"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P-Leben </a:t>
            </a:r>
            <a:r>
              <a:rPr lang="de-DE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Bestandskunden:</a:t>
            </a:r>
          </a:p>
          <a:p>
            <a:pPr indent="-179388">
              <a:spcBef>
                <a:spcPts val="0"/>
              </a:spcBef>
              <a:spcAft>
                <a:spcPts val="0"/>
              </a:spcAft>
              <a:buFont typeface="Symbol" pitchFamily="2" charset="2"/>
              <a:buChar char="-"/>
            </a:pPr>
            <a:r>
              <a:rPr lang="de-DE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 Alter von </a:t>
            </a:r>
            <a:r>
              <a:rPr lang="de-DE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18-50 </a:t>
            </a:r>
            <a:r>
              <a:rPr lang="de-DE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Jahren</a:t>
            </a:r>
          </a:p>
          <a:p>
            <a:pPr marL="180975" indent="-180975">
              <a:spcBef>
                <a:spcPts val="0"/>
              </a:spcBef>
              <a:spcAft>
                <a:spcPts val="0"/>
              </a:spcAft>
              <a:buFont typeface="Symbol" pitchFamily="2" charset="2"/>
              <a:buChar char="-"/>
            </a:pPr>
            <a:r>
              <a:rPr lang="de-DE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mindestens eine lebende L2, Riester- oder PrivatRente</a:t>
            </a:r>
            <a:r>
              <a:rPr lang="de-DE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(keine Einschränkung auf bestimmte Vorsorge-Konzepte) im Bestand</a:t>
            </a:r>
          </a:p>
          <a:p>
            <a:pPr marL="180975" indent="-180975">
              <a:spcBef>
                <a:spcPts val="0"/>
              </a:spcBef>
              <a:spcAft>
                <a:spcPts val="0"/>
              </a:spcAft>
              <a:buFont typeface="Symbol" pitchFamily="2" charset="2"/>
              <a:buChar char="-"/>
            </a:pPr>
            <a:r>
              <a:rPr lang="de-DE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jüngster AV-Vertragsbeginn liegt mehr </a:t>
            </a:r>
            <a:r>
              <a:rPr lang="de-DE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als drei </a:t>
            </a:r>
            <a:r>
              <a:rPr lang="de-DE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Jahre</a:t>
            </a:r>
          </a:p>
          <a:p>
            <a:pPr marL="180975" indent="-180975">
              <a:spcBef>
                <a:spcPts val="0"/>
              </a:spcBef>
              <a:spcAft>
                <a:spcPts val="0"/>
              </a:spcAft>
              <a:buFont typeface="Symbol" pitchFamily="2" charset="2"/>
              <a:buChar char="-"/>
            </a:pPr>
            <a:endParaRPr lang="de-DE" sz="5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12"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Sortier- oder Filterfunktion zu: Alters-Cluster</a:t>
            </a:r>
            <a:r>
              <a:rPr lang="de-DE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Bezugsvertrag, Beginn des Bezugsvertrags, Vorsorgekonzept des </a:t>
            </a:r>
            <a:r>
              <a:rPr lang="de-DE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Bezugsvertrag. </a:t>
            </a:r>
            <a:endParaRPr lang="de-DE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50EFE8D4-36C6-864B-8D36-F0E26027F663}"/>
              </a:ext>
            </a:extLst>
          </p:cNvPr>
          <p:cNvSpPr txBox="1">
            <a:spLocks/>
          </p:cNvSpPr>
          <p:nvPr/>
        </p:nvSpPr>
        <p:spPr>
          <a:xfrm>
            <a:off x="6188951" y="4154918"/>
            <a:ext cx="5496704" cy="2172332"/>
          </a:xfrm>
          <a:prstGeom prst="rect">
            <a:avLst/>
          </a:prstGeom>
          <a:noFill/>
          <a:ln w="19050">
            <a:solidFill>
              <a:srgbClr val="81553B"/>
            </a:solidFill>
            <a:prstDash val="sysDot"/>
          </a:ln>
        </p:spPr>
        <p:txBody>
          <a:bodyPr lIns="144000" tIns="144000" rIns="144000" bIns="0" anchor="t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4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marR="0" indent="-179388" algn="l" defTabSz="121917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GB" sz="14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4013" indent="-179388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7061" indent="-237061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Font typeface="+mj-lt"/>
              <a:buAutoNum type="arabicPeriod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388" indent="-179388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764" indent="-122764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arenR"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spcBef>
                <a:spcPts val="0"/>
              </a:spcBef>
              <a:spcAft>
                <a:spcPts val="0"/>
              </a:spcAft>
              <a:buFont typeface="Symbol" pitchFamily="2" charset="2"/>
              <a:buChar char="-"/>
              <a:tabLst>
                <a:tab pos="2600325" algn="l"/>
              </a:tabLst>
            </a:pPr>
            <a:r>
              <a:rPr lang="de-DE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Auflage: </a:t>
            </a:r>
            <a:r>
              <a:rPr lang="de-DE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de-DE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de-DE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00.000 </a:t>
            </a:r>
            <a:r>
              <a:rPr lang="de-DE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Kunden</a:t>
            </a:r>
          </a:p>
          <a:p>
            <a:pPr marL="182563" indent="-182563">
              <a:spcBef>
                <a:spcPts val="0"/>
              </a:spcBef>
              <a:spcAft>
                <a:spcPts val="0"/>
              </a:spcAft>
              <a:buFont typeface="Symbol" pitchFamily="2" charset="2"/>
              <a:buChar char="-"/>
              <a:tabLst>
                <a:tab pos="2600325" algn="l"/>
              </a:tabLst>
            </a:pPr>
            <a:r>
              <a:rPr lang="de-DE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Einstellung ACA: 	</a:t>
            </a:r>
            <a:r>
              <a:rPr lang="de-DE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09. März 2022 </a:t>
            </a:r>
          </a:p>
          <a:p>
            <a:pPr marL="182563" indent="-182563">
              <a:spcBef>
                <a:spcPts val="0"/>
              </a:spcBef>
              <a:spcAft>
                <a:spcPts val="0"/>
              </a:spcAft>
              <a:buFont typeface="Symbol" pitchFamily="2" charset="2"/>
              <a:buChar char="-"/>
              <a:tabLst>
                <a:tab pos="2600325" algn="l"/>
              </a:tabLst>
            </a:pPr>
            <a:r>
              <a:rPr lang="de-DE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Anwahl bis: </a:t>
            </a:r>
            <a:r>
              <a:rPr lang="de-DE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de-DE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29</a:t>
            </a:r>
            <a:r>
              <a:rPr lang="de-DE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de-DE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Juli 2022</a:t>
            </a:r>
            <a:endParaRPr lang="de-DE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82563" indent="-182563">
              <a:spcBef>
                <a:spcPts val="0"/>
              </a:spcBef>
              <a:spcAft>
                <a:spcPts val="0"/>
              </a:spcAft>
              <a:buFont typeface="Symbol" pitchFamily="2" charset="2"/>
              <a:buChar char="-"/>
              <a:tabLst>
                <a:tab pos="2600325" algn="l"/>
              </a:tabLst>
            </a:pPr>
            <a:r>
              <a:rPr lang="de-DE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Briefversand </a:t>
            </a:r>
            <a:r>
              <a:rPr lang="de-DE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am: </a:t>
            </a:r>
            <a:r>
              <a:rPr lang="de-DE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de-DE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01. September 2022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de-DE" sz="1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Freeform 54">
            <a:extLst>
              <a:ext uri="{FF2B5EF4-FFF2-40B4-BE49-F238E27FC236}">
                <a16:creationId xmlns:a16="http://schemas.microsoft.com/office/drawing/2014/main" id="{A77B5B65-0F85-A54F-8973-F4D403BE6254}"/>
              </a:ext>
            </a:extLst>
          </p:cNvPr>
          <p:cNvSpPr>
            <a:spLocks noEditPoints="1"/>
          </p:cNvSpPr>
          <p:nvPr/>
        </p:nvSpPr>
        <p:spPr bwMode="auto">
          <a:xfrm>
            <a:off x="11386303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0C61B79-E312-4448-B0E3-3820A7ABF1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6600" y="6494399"/>
            <a:ext cx="1306854" cy="123112"/>
          </a:xfrm>
        </p:spPr>
        <p:txBody>
          <a:bodyPr/>
          <a:lstStyle/>
          <a:p>
            <a:fld id="{95E19A88-88A8-234F-AD5E-F2E5D5A20D26}" type="datetime1">
              <a:rPr lang="de-DE" sz="800" smtClean="0"/>
              <a:t>13.07.2022</a:t>
            </a:fld>
            <a:endParaRPr lang="en-GB" sz="800" dirty="0"/>
          </a:p>
        </p:txBody>
      </p:sp>
      <p:sp>
        <p:nvSpPr>
          <p:cNvPr id="38" name="Foliennummernplatzhalter 5">
            <a:extLst>
              <a:ext uri="{FF2B5EF4-FFF2-40B4-BE49-F238E27FC236}">
                <a16:creationId xmlns:a16="http://schemas.microsoft.com/office/drawing/2014/main" id="{BED77EC0-F71B-C945-A6D2-936EE87A6339}"/>
              </a:ext>
            </a:extLst>
          </p:cNvPr>
          <p:cNvSpPr txBox="1">
            <a:spLocks/>
          </p:cNvSpPr>
          <p:nvPr/>
        </p:nvSpPr>
        <p:spPr>
          <a:xfrm>
            <a:off x="11171374" y="6493949"/>
            <a:ext cx="514281" cy="36563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defPPr>
              <a:defRPr lang="de-DE"/>
            </a:defPPr>
            <a:lvl1pPr marL="0" algn="r" defTabSz="1219170" rtl="0" eaLnBrk="1" latinLnBrk="0" hangingPunct="1"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201FF1-C63B-412E-ABF0-3D0E918900AC}" type="slidenum">
              <a:rPr lang="en-GB" smtClean="0">
                <a:solidFill>
                  <a:schemeClr val="bg1"/>
                </a:solidFill>
              </a:rPr>
              <a:pPr/>
              <a:t>5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9" name="Foliennummernplatzhalter 8">
            <a:extLst>
              <a:ext uri="{FF2B5EF4-FFF2-40B4-BE49-F238E27FC236}">
                <a16:creationId xmlns:a16="http://schemas.microsoft.com/office/drawing/2014/main" id="{5773B886-54AF-DA42-AA15-D2C6F5172C26}"/>
              </a:ext>
            </a:extLst>
          </p:cNvPr>
          <p:cNvSpPr txBox="1">
            <a:spLocks/>
          </p:cNvSpPr>
          <p:nvPr/>
        </p:nvSpPr>
        <p:spPr>
          <a:xfrm>
            <a:off x="11187246" y="6493949"/>
            <a:ext cx="514281" cy="36563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defPPr>
              <a:defRPr lang="de-DE"/>
            </a:defPPr>
            <a:lvl1pPr marL="0" algn="r" defTabSz="1219170" rtl="0" eaLnBrk="1" latinLnBrk="0" hangingPunct="1"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201FF1-C63B-412E-ABF0-3D0E918900AC}" type="slidenum">
              <a:rPr lang="en-GB" smtClean="0">
                <a:solidFill>
                  <a:schemeClr val="bg1"/>
                </a:solidFill>
              </a:rPr>
              <a:pPr/>
              <a:t>5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1" name="Pfeil nach rechts 20"/>
          <p:cNvSpPr/>
          <p:nvPr/>
        </p:nvSpPr>
        <p:spPr>
          <a:xfrm>
            <a:off x="6350256" y="2620456"/>
            <a:ext cx="360040" cy="360040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sz="1400" dirty="0" smtClean="0"/>
          </a:p>
        </p:txBody>
      </p:sp>
      <p:sp>
        <p:nvSpPr>
          <p:cNvPr id="24" name="Textplatzhalter 76"/>
          <p:cNvSpPr>
            <a:spLocks noGrp="1"/>
          </p:cNvSpPr>
          <p:nvPr>
            <p:ph type="body" sz="quarter" idx="20"/>
          </p:nvPr>
        </p:nvSpPr>
        <p:spPr>
          <a:xfrm>
            <a:off x="514350" y="260350"/>
            <a:ext cx="5580063" cy="155575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19179 P 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Leben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Brief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 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Altersvorsorge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Konfigurator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2022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24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1201FF1-C63B-412E-ABF0-3D0E918900A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3781"/>
                </a:solidFill>
              </a:rPr>
              <a:t>So funktioniert die </a:t>
            </a:r>
            <a:r>
              <a:rPr lang="de-DE" dirty="0" smtClean="0">
                <a:solidFill>
                  <a:srgbClr val="003781"/>
                </a:solidFill>
              </a:rPr>
              <a:t>3. Staffel</a:t>
            </a:r>
            <a:endParaRPr lang="de-DE" dirty="0">
              <a:solidFill>
                <a:srgbClr val="003781"/>
              </a:solidFill>
            </a:endParaRPr>
          </a:p>
        </p:txBody>
      </p:sp>
      <p:sp>
        <p:nvSpPr>
          <p:cNvPr id="30" name="Freeform 54">
            <a:extLst>
              <a:ext uri="{FF2B5EF4-FFF2-40B4-BE49-F238E27FC236}">
                <a16:creationId xmlns:a16="http://schemas.microsoft.com/office/drawing/2014/main" id="{A77B5B65-0F85-A54F-8973-F4D403BE6254}"/>
              </a:ext>
            </a:extLst>
          </p:cNvPr>
          <p:cNvSpPr>
            <a:spLocks noEditPoints="1"/>
          </p:cNvSpPr>
          <p:nvPr/>
        </p:nvSpPr>
        <p:spPr bwMode="auto">
          <a:xfrm>
            <a:off x="11386303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0C61B79-E312-4448-B0E3-3820A7ABF1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6600" y="6494399"/>
            <a:ext cx="1306854" cy="123112"/>
          </a:xfrm>
        </p:spPr>
        <p:txBody>
          <a:bodyPr/>
          <a:lstStyle/>
          <a:p>
            <a:fld id="{95E19A88-88A8-234F-AD5E-F2E5D5A20D26}" type="datetime1">
              <a:rPr lang="de-DE" sz="800" smtClean="0"/>
              <a:t>13.07.2022</a:t>
            </a:fld>
            <a:endParaRPr lang="en-GB" sz="800" dirty="0"/>
          </a:p>
        </p:txBody>
      </p:sp>
      <p:sp>
        <p:nvSpPr>
          <p:cNvPr id="24" name="Textplatzhalter 76"/>
          <p:cNvSpPr>
            <a:spLocks noGrp="1"/>
          </p:cNvSpPr>
          <p:nvPr>
            <p:ph type="body" sz="quarter" idx="20"/>
          </p:nvPr>
        </p:nvSpPr>
        <p:spPr>
          <a:xfrm>
            <a:off x="514350" y="260350"/>
            <a:ext cx="5580063" cy="155575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19179 P 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Leben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Brief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 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Altersvorsorge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Konfigurator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2022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TextBox 4">
            <a:extLst>
              <a:ext uri="{FF2B5EF4-FFF2-40B4-BE49-F238E27FC236}">
                <a16:creationId xmlns:a16="http://schemas.microsoft.com/office/drawing/2014/main" id="{369AD165-F01B-F746-9A61-8A7AE571B1FD}"/>
              </a:ext>
            </a:extLst>
          </p:cNvPr>
          <p:cNvSpPr txBox="1"/>
          <p:nvPr/>
        </p:nvSpPr>
        <p:spPr>
          <a:xfrm>
            <a:off x="507934" y="1264938"/>
            <a:ext cx="11201121" cy="451447"/>
          </a:xfrm>
          <a:prstGeom prst="rect">
            <a:avLst/>
          </a:prstGeom>
          <a:solidFill>
            <a:srgbClr val="81553B"/>
          </a:solidFill>
          <a:ln w="19050">
            <a:solidFill>
              <a:srgbClr val="81553B"/>
            </a:solidFill>
          </a:ln>
        </p:spPr>
        <p:txBody>
          <a:bodyPr wrap="square" lIns="144000" tIns="60960" rIns="144000" bIns="60960" rtlCol="0" anchor="b" anchorCtr="0">
            <a:spAutoFit/>
          </a:bodyPr>
          <a:lstStyle/>
          <a:p>
            <a:r>
              <a:rPr lang="de-DE" sz="2133" dirty="0" smtClean="0">
                <a:solidFill>
                  <a:schemeClr val="bg1"/>
                </a:solidFill>
              </a:rPr>
              <a:t>Bedienungsanleitung Potentiale </a:t>
            </a:r>
            <a:endParaRPr lang="de-DE" sz="2133" dirty="0">
              <a:solidFill>
                <a:schemeClr val="bg1"/>
              </a:solidFill>
            </a:endParaRPr>
          </a:p>
        </p:txBody>
      </p:sp>
      <p:sp>
        <p:nvSpPr>
          <p:cNvPr id="38" name="Textplatzhalter 3">
            <a:extLst>
              <a:ext uri="{FF2B5EF4-FFF2-40B4-BE49-F238E27FC236}">
                <a16:creationId xmlns:a16="http://schemas.microsoft.com/office/drawing/2014/main" id="{A858BC08-7CCA-284E-BFE3-086FB6B06780}"/>
              </a:ext>
            </a:extLst>
          </p:cNvPr>
          <p:cNvSpPr txBox="1">
            <a:spLocks/>
          </p:cNvSpPr>
          <p:nvPr/>
        </p:nvSpPr>
        <p:spPr>
          <a:xfrm>
            <a:off x="518271" y="1716384"/>
            <a:ext cx="11176906" cy="4610866"/>
          </a:xfrm>
          <a:prstGeom prst="rect">
            <a:avLst/>
          </a:prstGeom>
          <a:noFill/>
          <a:ln w="19050">
            <a:solidFill>
              <a:srgbClr val="81553B"/>
            </a:solidFill>
            <a:prstDash val="sysDot"/>
          </a:ln>
        </p:spPr>
        <p:txBody>
          <a:bodyPr lIns="144000" tIns="144000" rIns="144000" bIns="0" anchor="t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4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marR="0" indent="-179388" algn="l" defTabSz="121917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GB" sz="14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4013" indent="-179388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7061" indent="-237061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Font typeface="+mj-lt"/>
              <a:buAutoNum type="arabicPeriod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388" indent="-179388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764" indent="-122764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arenR"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91">
              <a:spcBef>
                <a:spcPts val="300"/>
              </a:spcBef>
              <a:spcAft>
                <a:spcPts val="0"/>
              </a:spcAft>
              <a:defRPr/>
            </a:pPr>
            <a:r>
              <a:rPr lang="de-DE" altLang="de-DE" sz="1200" kern="0" dirty="0" smtClean="0">
                <a:solidFill>
                  <a:srgbClr val="000000"/>
                </a:solidFill>
              </a:rPr>
              <a:t>Wie sehe ich die Potentiale zum Thema?</a:t>
            </a:r>
          </a:p>
          <a:p>
            <a:pPr defTabSz="914491">
              <a:spcBef>
                <a:spcPts val="300"/>
              </a:spcBef>
              <a:spcAft>
                <a:spcPts val="0"/>
              </a:spcAft>
              <a:defRPr/>
            </a:pPr>
            <a:endParaRPr lang="de-DE" altLang="de-DE" sz="1200" kern="0" dirty="0">
              <a:solidFill>
                <a:srgbClr val="000000"/>
              </a:solidFill>
            </a:endParaRPr>
          </a:p>
          <a:p>
            <a:pPr defTabSz="914491">
              <a:spcBef>
                <a:spcPts val="300"/>
              </a:spcBef>
              <a:spcAft>
                <a:spcPts val="0"/>
              </a:spcAft>
              <a:defRPr/>
            </a:pPr>
            <a:r>
              <a:rPr lang="de-DE" altLang="de-DE" sz="1200" kern="0" dirty="0">
                <a:solidFill>
                  <a:srgbClr val="000000"/>
                </a:solidFill>
              </a:rPr>
              <a:t>Nach Download aus dem ACA über:</a:t>
            </a:r>
          </a:p>
          <a:p>
            <a:pPr defTabSz="914491">
              <a:spcBef>
                <a:spcPts val="300"/>
              </a:spcBef>
              <a:spcAft>
                <a:spcPts val="0"/>
              </a:spcAft>
              <a:defRPr/>
            </a:pPr>
            <a:endParaRPr lang="de-DE" altLang="de-DE" sz="1200" kern="0" dirty="0" smtClean="0">
              <a:solidFill>
                <a:srgbClr val="000000"/>
              </a:solidFill>
            </a:endParaRPr>
          </a:p>
          <a:p>
            <a:pPr marL="269875" defTabSz="914491">
              <a:spcBef>
                <a:spcPts val="300"/>
              </a:spcBef>
              <a:spcAft>
                <a:spcPts val="0"/>
              </a:spcAft>
              <a:defRPr/>
            </a:pPr>
            <a:r>
              <a:rPr lang="de-DE" altLang="de-DE" sz="1200" kern="0" dirty="0" smtClean="0">
                <a:solidFill>
                  <a:srgbClr val="000000"/>
                </a:solidFill>
              </a:rPr>
              <a:t>Filtern mit „ja“ auf „</a:t>
            </a:r>
            <a:r>
              <a:rPr lang="de-DE" sz="1200" dirty="0" smtClean="0"/>
              <a:t>Thema 3: Ergänzung AV“</a:t>
            </a:r>
          </a:p>
          <a:p>
            <a:pPr marL="269875" defTabSz="914491">
              <a:spcBef>
                <a:spcPts val="300"/>
              </a:spcBef>
              <a:spcAft>
                <a:spcPts val="0"/>
              </a:spcAft>
              <a:defRPr/>
            </a:pPr>
            <a:endParaRPr lang="de-DE" sz="1200" dirty="0"/>
          </a:p>
          <a:p>
            <a:pPr marL="269875" defTabSz="914491">
              <a:spcBef>
                <a:spcPts val="300"/>
              </a:spcBef>
              <a:spcAft>
                <a:spcPts val="0"/>
              </a:spcAft>
              <a:defRPr/>
            </a:pPr>
            <a:r>
              <a:rPr lang="de-DE" sz="1200" dirty="0" smtClean="0"/>
              <a:t>Wenn Sie einsehen möchten, welche Potentiale für die Briefaktion herangezogen und angewählt werden können, setzen Sie den Filter „Brief“ auf „ja“</a:t>
            </a:r>
          </a:p>
          <a:p>
            <a:pPr defTabSz="914491">
              <a:spcBef>
                <a:spcPts val="300"/>
              </a:spcBef>
              <a:spcAft>
                <a:spcPts val="0"/>
              </a:spcAft>
              <a:defRPr/>
            </a:pPr>
            <a:endParaRPr lang="de-DE" altLang="de-DE" sz="1200" b="1" kern="0" dirty="0">
              <a:solidFill>
                <a:srgbClr val="000000"/>
              </a:solidFill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580783" y="2637679"/>
            <a:ext cx="376606" cy="422405"/>
          </a:xfrm>
          <a:prstGeom prst="rect">
            <a:avLst/>
          </a:prstGeom>
        </p:spPr>
        <p:txBody>
          <a:bodyPr vert="horz" wrap="square" lIns="72000" tIns="72000" rIns="72000" bIns="72000" rtlCol="0">
            <a:spAutoFit/>
          </a:bodyPr>
          <a:lstStyle/>
          <a:p>
            <a:r>
              <a:rPr lang="de-DE" sz="1800" dirty="0" smtClean="0">
                <a:solidFill>
                  <a:srgbClr val="003781"/>
                </a:solidFill>
                <a:sym typeface="Wingdings" panose="05000000000000000000" pitchFamily="2" charset="2"/>
              </a:rPr>
              <a:t></a:t>
            </a:r>
            <a:endParaRPr lang="de-DE" sz="1800" dirty="0" smtClean="0">
              <a:solidFill>
                <a:srgbClr val="003781"/>
              </a:solidFill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578735" y="3071116"/>
            <a:ext cx="378654" cy="422405"/>
          </a:xfrm>
          <a:prstGeom prst="rect">
            <a:avLst/>
          </a:prstGeom>
        </p:spPr>
        <p:txBody>
          <a:bodyPr vert="horz" wrap="square" lIns="72000" tIns="72000" rIns="72000" bIns="72000" rtlCol="0">
            <a:spAutoFit/>
          </a:bodyPr>
          <a:lstStyle/>
          <a:p>
            <a:r>
              <a:rPr lang="de-DE" sz="1800" dirty="0" smtClean="0">
                <a:solidFill>
                  <a:srgbClr val="003781"/>
                </a:solidFill>
                <a:sym typeface="Wingdings" panose="05000000000000000000" pitchFamily="2" charset="2"/>
              </a:rPr>
              <a:t></a:t>
            </a:r>
            <a:endParaRPr lang="de-DE" sz="1800" dirty="0" smtClean="0">
              <a:solidFill>
                <a:srgbClr val="0037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4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hteck 110">
            <a:extLst>
              <a:ext uri="{FF2B5EF4-FFF2-40B4-BE49-F238E27FC236}">
                <a16:creationId xmlns:a16="http://schemas.microsoft.com/office/drawing/2014/main" id="{EFFF893A-2C8B-524C-B0F6-C4201F08DE9A}"/>
              </a:ext>
            </a:extLst>
          </p:cNvPr>
          <p:cNvSpPr/>
          <p:nvPr/>
        </p:nvSpPr>
        <p:spPr>
          <a:xfrm>
            <a:off x="7478041" y="2446006"/>
            <a:ext cx="4182082" cy="3633538"/>
          </a:xfrm>
          <a:prstGeom prst="rect">
            <a:avLst/>
          </a:prstGeom>
          <a:noFill/>
          <a:ln w="19050">
            <a:solidFill>
              <a:srgbClr val="81553B"/>
            </a:solidFill>
            <a:prstDash val="sysDot"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de-DE" sz="1400" dirty="0"/>
              <a:t> 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6BEAAB3B-0293-B64C-9D6B-B5B00CA9636D}"/>
              </a:ext>
            </a:extLst>
          </p:cNvPr>
          <p:cNvSpPr/>
          <p:nvPr/>
        </p:nvSpPr>
        <p:spPr>
          <a:xfrm>
            <a:off x="507599" y="2446005"/>
            <a:ext cx="6836361" cy="3633539"/>
          </a:xfrm>
          <a:prstGeom prst="rect">
            <a:avLst/>
          </a:prstGeom>
          <a:noFill/>
          <a:ln w="19050">
            <a:solidFill>
              <a:srgbClr val="81553B"/>
            </a:solidFill>
            <a:prstDash val="sysDot"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sz="140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1201FF1-C63B-412E-ABF0-3D0E918900AC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35" y="515936"/>
            <a:ext cx="10420416" cy="940457"/>
          </a:xfrm>
        </p:spPr>
        <p:txBody>
          <a:bodyPr/>
          <a:lstStyle/>
          <a:p>
            <a:r>
              <a:rPr lang="de-DE" dirty="0" smtClean="0">
                <a:solidFill>
                  <a:srgbClr val="003781"/>
                </a:solidFill>
              </a:rPr>
              <a:t>Neu (</a:t>
            </a:r>
            <a:r>
              <a:rPr lang="de-DE" dirty="0" err="1" smtClean="0">
                <a:solidFill>
                  <a:srgbClr val="003781"/>
                </a:solidFill>
              </a:rPr>
              <a:t>testfeld</a:t>
            </a:r>
            <a:r>
              <a:rPr lang="de-DE" dirty="0" smtClean="0">
                <a:solidFill>
                  <a:srgbClr val="003781"/>
                </a:solidFill>
              </a:rPr>
              <a:t>):</a:t>
            </a:r>
            <a:r>
              <a:rPr lang="de-DE" dirty="0" smtClean="0">
                <a:solidFill>
                  <a:srgbClr val="FCBA07"/>
                </a:solidFill>
              </a:rPr>
              <a:t> </a:t>
            </a:r>
            <a:r>
              <a:rPr lang="de-DE" dirty="0" smtClean="0">
                <a:solidFill>
                  <a:srgbClr val="81553B"/>
                </a:solidFill>
              </a:rPr>
              <a:t>Nur</a:t>
            </a:r>
            <a:r>
              <a:rPr lang="de-DE" dirty="0" smtClean="0">
                <a:solidFill>
                  <a:srgbClr val="FCBA07"/>
                </a:solidFill>
              </a:rPr>
              <a:t> </a:t>
            </a:r>
            <a:r>
              <a:rPr lang="de-DE" dirty="0" err="1" smtClean="0">
                <a:solidFill>
                  <a:srgbClr val="81553B"/>
                </a:solidFill>
              </a:rPr>
              <a:t>aNgewählte</a:t>
            </a:r>
            <a:r>
              <a:rPr lang="de-DE" dirty="0" smtClean="0">
                <a:solidFill>
                  <a:srgbClr val="FCBA07"/>
                </a:solidFill>
              </a:rPr>
              <a:t> </a:t>
            </a:r>
            <a:r>
              <a:rPr lang="de-DE" dirty="0" smtClean="0">
                <a:solidFill>
                  <a:srgbClr val="81553B"/>
                </a:solidFill>
              </a:rPr>
              <a:t>Kunden aus Staffel 3 erhalten einen Brief!</a:t>
            </a:r>
            <a:endParaRPr lang="de-DE" dirty="0">
              <a:solidFill>
                <a:srgbClr val="81553B"/>
              </a:solidFill>
            </a:endParaRPr>
          </a:p>
        </p:txBody>
      </p:sp>
      <p:sp>
        <p:nvSpPr>
          <p:cNvPr id="132" name="Rechteck 20">
            <a:extLst>
              <a:ext uri="{FF2B5EF4-FFF2-40B4-BE49-F238E27FC236}">
                <a16:creationId xmlns:a16="http://schemas.microsoft.com/office/drawing/2014/main" id="{B0AFAF5E-236B-1C4A-BF83-93B8E6CDC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915" y="4677732"/>
            <a:ext cx="154759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Aft>
                <a:spcPct val="0"/>
              </a:spcAft>
              <a:buClrTx/>
              <a:buFontTx/>
              <a:buNone/>
            </a:pP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MS PGothic" charset="0"/>
              </a:rPr>
              <a:t>Einstellung der </a:t>
            </a:r>
            <a:b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MS PGothic" charset="0"/>
              </a:rPr>
            </a:b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MS PGothic" charset="0"/>
              </a:rPr>
              <a:t>Kunden in </a:t>
            </a:r>
            <a:b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MS PGothic" charset="0"/>
              </a:rPr>
            </a:b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MS PGothic" charset="0"/>
              </a:rPr>
              <a:t>ACA am 09.03.2022</a:t>
            </a:r>
            <a:endParaRPr lang="de-DE" sz="1400" baseline="300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MS PGothic" charset="0"/>
            </a:endParaRPr>
          </a:p>
        </p:txBody>
      </p:sp>
      <p:sp>
        <p:nvSpPr>
          <p:cNvPr id="134" name="Rechteck 20">
            <a:extLst>
              <a:ext uri="{FF2B5EF4-FFF2-40B4-BE49-F238E27FC236}">
                <a16:creationId xmlns:a16="http://schemas.microsoft.com/office/drawing/2014/main" id="{C8748CD0-C80B-DD4F-B212-B82855F23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1897" y="4677732"/>
            <a:ext cx="2025949" cy="51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4000" tIns="46800" rIns="144000" bIns="46800"/>
          <a:lstStyle/>
          <a:p>
            <a:pPr algn="ctr">
              <a:spcAft>
                <a:spcPct val="0"/>
              </a:spcAft>
              <a:buClrTx/>
              <a:buFontTx/>
              <a:buNone/>
            </a:pP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MS PGothic" charset="0"/>
              </a:rPr>
              <a:t>Briefversand 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MS PGothic" charset="0"/>
              </a:rPr>
              <a:t>am </a:t>
            </a:r>
            <a:b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MS PGothic" charset="0"/>
              </a:rPr>
            </a:br>
            <a:r>
              <a:rPr lang="de-DE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MS PGothic" charset="0"/>
              </a:rPr>
              <a:t>01</a:t>
            </a:r>
            <a:r>
              <a:rPr lang="de-DE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.09.2022</a:t>
            </a:r>
            <a:endParaRPr lang="de-DE" sz="1400" baseline="300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MS PGothic" charset="0"/>
            </a:endParaRPr>
          </a:p>
        </p:txBody>
      </p:sp>
      <p:sp>
        <p:nvSpPr>
          <p:cNvPr id="135" name="Rechteck 20">
            <a:extLst>
              <a:ext uri="{FF2B5EF4-FFF2-40B4-BE49-F238E27FC236}">
                <a16:creationId xmlns:a16="http://schemas.microsoft.com/office/drawing/2014/main" id="{E0B0A819-180C-CF4C-8345-F9B9DC1D0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9692" y="4677732"/>
            <a:ext cx="2086617" cy="69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46800" rIns="108000" bIns="46800"/>
          <a:lstStyle/>
          <a:p>
            <a:pPr algn="ctr">
              <a:spcAft>
                <a:spcPct val="0"/>
              </a:spcAft>
              <a:buClrTx/>
              <a:buFontTx/>
              <a:buNone/>
            </a:pP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MS PGothic" charset="0"/>
              </a:rPr>
              <a:t>Sprechen Sie Ihre Kunden 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MS PGothic" charset="0"/>
              </a:rPr>
              <a:t>auf Thema 3 am 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MS PGothic" charset="0"/>
              </a:rPr>
              <a:t>besten ab dem 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MS PGothic" charset="0"/>
              </a:rPr>
              <a:t>08.09.2022 an*</a:t>
            </a:r>
            <a:endParaRPr lang="de-DE" sz="1400" baseline="300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MS PGothic" charset="0"/>
            </a:endParaRPr>
          </a:p>
        </p:txBody>
      </p:sp>
      <p:sp>
        <p:nvSpPr>
          <p:cNvPr id="136" name="Rechteck 20">
            <a:extLst>
              <a:ext uri="{FF2B5EF4-FFF2-40B4-BE49-F238E27FC236}">
                <a16:creationId xmlns:a16="http://schemas.microsoft.com/office/drawing/2014/main" id="{5E8F3349-17FF-D141-A067-5A7C56CB3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9049" y="4677732"/>
            <a:ext cx="1806262" cy="74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44000" tIns="46800" rIns="144000" bIns="46800">
            <a:spAutoFit/>
          </a:bodyPr>
          <a:lstStyle/>
          <a:p>
            <a:pPr algn="ctr">
              <a:spcAft>
                <a:spcPct val="0"/>
              </a:spcAft>
              <a:buClrTx/>
              <a:buFontTx/>
              <a:buNone/>
            </a:pP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MS PGothic" charset="0"/>
              </a:rPr>
              <a:t>Im 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MS PGothic" charset="0"/>
              </a:rPr>
              <a:t>August erfolgt der Druck der 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MS PGothic" charset="0"/>
              </a:rPr>
              <a:t>Kundenunterlagen</a:t>
            </a:r>
            <a:endParaRPr lang="de-DE" sz="1400" baseline="300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MS PGothic" charset="0"/>
            </a:endParaRPr>
          </a:p>
        </p:txBody>
      </p:sp>
      <p:sp>
        <p:nvSpPr>
          <p:cNvPr id="81" name="Oval 147">
            <a:extLst>
              <a:ext uri="{FF2B5EF4-FFF2-40B4-BE49-F238E27FC236}">
                <a16:creationId xmlns:a16="http://schemas.microsoft.com/office/drawing/2014/main" id="{D79AB167-5FC6-2048-98F9-5C28137B7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0820" y="3796365"/>
            <a:ext cx="802693" cy="802691"/>
          </a:xfrm>
          <a:prstGeom prst="ellipse">
            <a:avLst/>
          </a:prstGeom>
          <a:solidFill>
            <a:srgbClr val="003781"/>
          </a:solidFill>
          <a:ln w="22225" cap="flat">
            <a:solidFill>
              <a:srgbClr val="00378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6" name="Freeform 63">
            <a:extLst>
              <a:ext uri="{FF2B5EF4-FFF2-40B4-BE49-F238E27FC236}">
                <a16:creationId xmlns:a16="http://schemas.microsoft.com/office/drawing/2014/main" id="{1351EBEF-A2A0-044D-A2F2-982E7815A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5858" y="3796600"/>
            <a:ext cx="788559" cy="802221"/>
          </a:xfrm>
          <a:custGeom>
            <a:avLst/>
            <a:gdLst>
              <a:gd name="T0" fmla="*/ 1781 w 1782"/>
              <a:gd name="T1" fmla="*/ 906 h 1812"/>
              <a:gd name="T2" fmla="*/ 1781 w 1782"/>
              <a:gd name="T3" fmla="*/ 906 h 1812"/>
              <a:gd name="T4" fmla="*/ 875 w 1782"/>
              <a:gd name="T5" fmla="*/ 1811 h 1812"/>
              <a:gd name="T6" fmla="*/ 0 w 1782"/>
              <a:gd name="T7" fmla="*/ 906 h 1812"/>
              <a:gd name="T8" fmla="*/ 875 w 1782"/>
              <a:gd name="T9" fmla="*/ 0 h 1812"/>
              <a:gd name="T10" fmla="*/ 1781 w 1782"/>
              <a:gd name="T11" fmla="*/ 906 h 1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82" h="1812">
                <a:moveTo>
                  <a:pt x="1781" y="906"/>
                </a:moveTo>
                <a:lnTo>
                  <a:pt x="1781" y="906"/>
                </a:lnTo>
                <a:cubicBezTo>
                  <a:pt x="1781" y="1405"/>
                  <a:pt x="1374" y="1811"/>
                  <a:pt x="875" y="1811"/>
                </a:cubicBezTo>
                <a:cubicBezTo>
                  <a:pt x="407" y="1811"/>
                  <a:pt x="0" y="1405"/>
                  <a:pt x="0" y="906"/>
                </a:cubicBezTo>
                <a:cubicBezTo>
                  <a:pt x="0" y="406"/>
                  <a:pt x="407" y="0"/>
                  <a:pt x="875" y="0"/>
                </a:cubicBezTo>
                <a:cubicBezTo>
                  <a:pt x="1374" y="0"/>
                  <a:pt x="1781" y="406"/>
                  <a:pt x="1781" y="906"/>
                </a:cubicBezTo>
              </a:path>
            </a:pathLst>
          </a:custGeom>
          <a:solidFill>
            <a:srgbClr val="003781"/>
          </a:solidFill>
          <a:ln w="22225" cap="flat">
            <a:solidFill>
              <a:srgbClr val="00378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sz="2178" dirty="0"/>
          </a:p>
        </p:txBody>
      </p:sp>
      <p:cxnSp>
        <p:nvCxnSpPr>
          <p:cNvPr id="95" name="Gerade Verbindung 94">
            <a:extLst>
              <a:ext uri="{FF2B5EF4-FFF2-40B4-BE49-F238E27FC236}">
                <a16:creationId xmlns:a16="http://schemas.microsoft.com/office/drawing/2014/main" id="{505EFB08-7CB8-8548-A971-ED4A8307ED49}"/>
              </a:ext>
            </a:extLst>
          </p:cNvPr>
          <p:cNvCxnSpPr>
            <a:cxnSpLocks/>
          </p:cNvCxnSpPr>
          <p:nvPr/>
        </p:nvCxnSpPr>
        <p:spPr>
          <a:xfrm>
            <a:off x="1763486" y="4197710"/>
            <a:ext cx="8748000" cy="0"/>
          </a:xfrm>
          <a:prstGeom prst="line">
            <a:avLst/>
          </a:prstGeom>
          <a:ln w="19050">
            <a:solidFill>
              <a:srgbClr val="0037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uppierung 739">
            <a:extLst>
              <a:ext uri="{FF2B5EF4-FFF2-40B4-BE49-F238E27FC236}">
                <a16:creationId xmlns:a16="http://schemas.microsoft.com/office/drawing/2014/main" id="{61F2A0F7-9398-F448-BF0E-78E4224F63FE}"/>
              </a:ext>
            </a:extLst>
          </p:cNvPr>
          <p:cNvGrpSpPr>
            <a:grpSpLocks noChangeAspect="1"/>
          </p:cNvGrpSpPr>
          <p:nvPr/>
        </p:nvGrpSpPr>
        <p:grpSpPr>
          <a:xfrm>
            <a:off x="4440946" y="3798235"/>
            <a:ext cx="785343" cy="798950"/>
            <a:chOff x="3477846" y="1041471"/>
            <a:chExt cx="581956" cy="592039"/>
          </a:xfrm>
          <a:solidFill>
            <a:srgbClr val="003781"/>
          </a:solidFill>
        </p:grpSpPr>
        <p:sp>
          <p:nvSpPr>
            <p:cNvPr id="102" name="Freeform 88">
              <a:extLst>
                <a:ext uri="{FF2B5EF4-FFF2-40B4-BE49-F238E27FC236}">
                  <a16:creationId xmlns:a16="http://schemas.microsoft.com/office/drawing/2014/main" id="{09607F11-6F5C-2146-A5D7-077F3BF62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7846" y="1041471"/>
              <a:ext cx="581956" cy="592039"/>
            </a:xfrm>
            <a:custGeom>
              <a:avLst/>
              <a:gdLst>
                <a:gd name="T0" fmla="*/ 1781 w 1782"/>
                <a:gd name="T1" fmla="*/ 906 h 1812"/>
                <a:gd name="T2" fmla="*/ 1781 w 1782"/>
                <a:gd name="T3" fmla="*/ 906 h 1812"/>
                <a:gd name="T4" fmla="*/ 875 w 1782"/>
                <a:gd name="T5" fmla="*/ 1811 h 1812"/>
                <a:gd name="T6" fmla="*/ 0 w 1782"/>
                <a:gd name="T7" fmla="*/ 906 h 1812"/>
                <a:gd name="T8" fmla="*/ 875 w 1782"/>
                <a:gd name="T9" fmla="*/ 0 h 1812"/>
                <a:gd name="T10" fmla="*/ 1781 w 1782"/>
                <a:gd name="T11" fmla="*/ 906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2" h="1812">
                  <a:moveTo>
                    <a:pt x="1781" y="906"/>
                  </a:moveTo>
                  <a:lnTo>
                    <a:pt x="1781" y="906"/>
                  </a:lnTo>
                  <a:cubicBezTo>
                    <a:pt x="1781" y="1405"/>
                    <a:pt x="1374" y="1811"/>
                    <a:pt x="875" y="1811"/>
                  </a:cubicBezTo>
                  <a:cubicBezTo>
                    <a:pt x="407" y="1811"/>
                    <a:pt x="0" y="1405"/>
                    <a:pt x="0" y="906"/>
                  </a:cubicBezTo>
                  <a:cubicBezTo>
                    <a:pt x="0" y="406"/>
                    <a:pt x="407" y="0"/>
                    <a:pt x="875" y="0"/>
                  </a:cubicBezTo>
                  <a:cubicBezTo>
                    <a:pt x="1374" y="0"/>
                    <a:pt x="1781" y="406"/>
                    <a:pt x="1781" y="906"/>
                  </a:cubicBezTo>
                </a:path>
              </a:pathLst>
            </a:custGeom>
            <a:grpFill/>
            <a:ln w="22225" cap="flat">
              <a:solidFill>
                <a:srgbClr val="00378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2178" dirty="0"/>
            </a:p>
          </p:txBody>
        </p:sp>
        <p:sp>
          <p:nvSpPr>
            <p:cNvPr id="103" name="Line 89">
              <a:extLst>
                <a:ext uri="{FF2B5EF4-FFF2-40B4-BE49-F238E27FC236}">
                  <a16:creationId xmlns:a16="http://schemas.microsoft.com/office/drawing/2014/main" id="{761F8BC0-A22E-CD49-A6F8-054B7CFFC6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0705" y="1224412"/>
              <a:ext cx="234799" cy="224716"/>
            </a:xfrm>
            <a:prstGeom prst="line">
              <a:avLst/>
            </a:prstGeom>
            <a:grpFill/>
            <a:ln w="22225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2178" dirty="0"/>
            </a:p>
          </p:txBody>
        </p:sp>
        <p:sp>
          <p:nvSpPr>
            <p:cNvPr id="104" name="Line 90">
              <a:extLst>
                <a:ext uri="{FF2B5EF4-FFF2-40B4-BE49-F238E27FC236}">
                  <a16:creationId xmlns:a16="http://schemas.microsoft.com/office/drawing/2014/main" id="{EC2A250D-25DB-C341-88E1-AE544B6155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9265" y="1224412"/>
              <a:ext cx="237679" cy="224716"/>
            </a:xfrm>
            <a:prstGeom prst="line">
              <a:avLst/>
            </a:prstGeom>
            <a:grpFill/>
            <a:ln w="22225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2178" dirty="0"/>
            </a:p>
          </p:txBody>
        </p:sp>
      </p:grpSp>
      <p:sp>
        <p:nvSpPr>
          <p:cNvPr id="161" name="Rechteck 20">
            <a:extLst>
              <a:ext uri="{FF2B5EF4-FFF2-40B4-BE49-F238E27FC236}">
                <a16:creationId xmlns:a16="http://schemas.microsoft.com/office/drawing/2014/main" id="{5959228C-D05E-4746-85BC-634B81770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4324" y="4677732"/>
            <a:ext cx="17687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Aft>
                <a:spcPct val="0"/>
              </a:spcAft>
              <a:buClrTx/>
              <a:buFontTx/>
              <a:buNone/>
            </a:pPr>
            <a:r>
              <a:rPr lang="de-DE" sz="1400" dirty="0" smtClean="0">
                <a:ea typeface="MS PGothic" charset="0"/>
              </a:rPr>
              <a:t>Anwahl-</a:t>
            </a:r>
            <a:r>
              <a:rPr lang="de-DE" sz="1400" dirty="0" smtClean="0">
                <a:solidFill>
                  <a:srgbClr val="E4003A"/>
                </a:solidFill>
                <a:ea typeface="MS PGothic" charset="0"/>
              </a:rPr>
              <a:t/>
            </a:r>
            <a:br>
              <a:rPr lang="de-DE" sz="1400" dirty="0" smtClean="0">
                <a:solidFill>
                  <a:srgbClr val="E4003A"/>
                </a:solidFill>
                <a:ea typeface="MS PGothic" charset="0"/>
              </a:rPr>
            </a:b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MS PGothic" charset="0"/>
              </a:rPr>
              <a:t>möglichkeit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  <a:ea typeface="MS PGothic" charset="0"/>
              </a:rPr>
              <a:t/>
            </a:r>
            <a:b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  <a:ea typeface="MS PGothic" charset="0"/>
              </a:rPr>
            </a:b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  <a:ea typeface="MS PGothic" charset="0"/>
              </a:rPr>
              <a:t>bis 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MS PGothic" charset="0"/>
              </a:rPr>
              <a:t>29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MS PGothic" charset="0"/>
              </a:rPr>
              <a:t>.07.2022</a:t>
            </a:r>
            <a:endParaRPr lang="de-DE" sz="1400" dirty="0">
              <a:solidFill>
                <a:schemeClr val="tx1">
                  <a:lumMod val="85000"/>
                  <a:lumOff val="15000"/>
                </a:schemeClr>
              </a:solidFill>
              <a:ea typeface="MS PGothic" charset="0"/>
            </a:endParaRPr>
          </a:p>
        </p:txBody>
      </p:sp>
      <p:sp>
        <p:nvSpPr>
          <p:cNvPr id="67" name="Freeform 179">
            <a:extLst>
              <a:ext uri="{FF2B5EF4-FFF2-40B4-BE49-F238E27FC236}">
                <a16:creationId xmlns:a16="http://schemas.microsoft.com/office/drawing/2014/main" id="{5DA8B122-952F-7B43-A755-67D79E47C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0361" y="3796364"/>
            <a:ext cx="802693" cy="802693"/>
          </a:xfrm>
          <a:custGeom>
            <a:avLst/>
            <a:gdLst>
              <a:gd name="T0" fmla="*/ 1811 w 1812"/>
              <a:gd name="T1" fmla="*/ 906 h 1812"/>
              <a:gd name="T2" fmla="*/ 1811 w 1812"/>
              <a:gd name="T3" fmla="*/ 906 h 1812"/>
              <a:gd name="T4" fmla="*/ 906 w 1812"/>
              <a:gd name="T5" fmla="*/ 1811 h 1812"/>
              <a:gd name="T6" fmla="*/ 0 w 1812"/>
              <a:gd name="T7" fmla="*/ 906 h 1812"/>
              <a:gd name="T8" fmla="*/ 906 w 1812"/>
              <a:gd name="T9" fmla="*/ 0 h 1812"/>
              <a:gd name="T10" fmla="*/ 1811 w 1812"/>
              <a:gd name="T11" fmla="*/ 906 h 1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12" h="1812">
                <a:moveTo>
                  <a:pt x="1811" y="906"/>
                </a:moveTo>
                <a:lnTo>
                  <a:pt x="1811" y="906"/>
                </a:lnTo>
                <a:cubicBezTo>
                  <a:pt x="1811" y="1405"/>
                  <a:pt x="1405" y="1811"/>
                  <a:pt x="906" y="1811"/>
                </a:cubicBezTo>
                <a:cubicBezTo>
                  <a:pt x="406" y="1811"/>
                  <a:pt x="0" y="1405"/>
                  <a:pt x="0" y="906"/>
                </a:cubicBezTo>
                <a:cubicBezTo>
                  <a:pt x="0" y="406"/>
                  <a:pt x="406" y="0"/>
                  <a:pt x="906" y="0"/>
                </a:cubicBezTo>
                <a:cubicBezTo>
                  <a:pt x="1405" y="0"/>
                  <a:pt x="1811" y="406"/>
                  <a:pt x="1811" y="906"/>
                </a:cubicBezTo>
              </a:path>
            </a:pathLst>
          </a:custGeom>
          <a:solidFill>
            <a:srgbClr val="003781"/>
          </a:solidFill>
          <a:ln w="22225" cap="flat">
            <a:solidFill>
              <a:srgbClr val="00378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sz="2178" dirty="0"/>
          </a:p>
        </p:txBody>
      </p:sp>
      <p:sp>
        <p:nvSpPr>
          <p:cNvPr id="92" name="TextBox 12">
            <a:extLst>
              <a:ext uri="{FF2B5EF4-FFF2-40B4-BE49-F238E27FC236}">
                <a16:creationId xmlns:a16="http://schemas.microsoft.com/office/drawing/2014/main" id="{5A1C6D6F-B982-9346-8888-A0AC370373C6}"/>
              </a:ext>
            </a:extLst>
          </p:cNvPr>
          <p:cNvSpPr txBox="1"/>
          <p:nvPr/>
        </p:nvSpPr>
        <p:spPr>
          <a:xfrm>
            <a:off x="507934" y="2446005"/>
            <a:ext cx="6835996" cy="338554"/>
          </a:xfrm>
          <a:prstGeom prst="rect">
            <a:avLst/>
          </a:prstGeom>
          <a:solidFill>
            <a:srgbClr val="81553B"/>
          </a:solidFill>
          <a:ln w="19050">
            <a:solidFill>
              <a:srgbClr val="81553B"/>
            </a:solidFill>
          </a:ln>
        </p:spPr>
        <p:txBody>
          <a:bodyPr wrap="square" lIns="144000" tIns="60960" rIns="144000" bIns="60960" rtlCol="0" anchor="b" anchorCtr="0">
            <a:spAutoFit/>
          </a:bodyPr>
          <a:lstStyle/>
          <a:p>
            <a:pPr algn="ctr"/>
            <a:r>
              <a:rPr lang="de-DE" sz="1400" b="1" dirty="0" err="1" smtClean="0">
                <a:solidFill>
                  <a:schemeClr val="bg1"/>
                </a:solidFill>
              </a:rPr>
              <a:t>Anwahlzeitraum</a:t>
            </a:r>
            <a:r>
              <a:rPr lang="de-DE" sz="1400" b="1" dirty="0" smtClean="0">
                <a:solidFill>
                  <a:schemeClr val="bg1"/>
                </a:solidFill>
              </a:rPr>
              <a:t>/Produktion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93" name="TextBox 12">
            <a:extLst>
              <a:ext uri="{FF2B5EF4-FFF2-40B4-BE49-F238E27FC236}">
                <a16:creationId xmlns:a16="http://schemas.microsoft.com/office/drawing/2014/main" id="{8C3DA20A-0B3A-1E47-8924-36F34279335D}"/>
              </a:ext>
            </a:extLst>
          </p:cNvPr>
          <p:cNvSpPr txBox="1"/>
          <p:nvPr/>
        </p:nvSpPr>
        <p:spPr>
          <a:xfrm>
            <a:off x="7477775" y="2446005"/>
            <a:ext cx="4182348" cy="338554"/>
          </a:xfrm>
          <a:prstGeom prst="rect">
            <a:avLst/>
          </a:prstGeom>
          <a:solidFill>
            <a:srgbClr val="81553B"/>
          </a:solidFill>
          <a:ln w="19050">
            <a:solidFill>
              <a:srgbClr val="81553B"/>
            </a:solidFill>
          </a:ln>
        </p:spPr>
        <p:txBody>
          <a:bodyPr wrap="square" lIns="144000" tIns="60960" rIns="144000" bIns="60960" rtlCol="0" anchor="b" anchorCtr="0">
            <a:spAutoFit/>
          </a:bodyPr>
          <a:lstStyle/>
          <a:p>
            <a:pPr algn="ctr"/>
            <a:r>
              <a:rPr lang="de-DE" sz="1400" b="1" dirty="0" smtClean="0">
                <a:solidFill>
                  <a:schemeClr val="bg1"/>
                </a:solidFill>
              </a:rPr>
              <a:t>Kundenansprache</a:t>
            </a:r>
            <a:endParaRPr lang="de-DE" sz="1400" b="1" dirty="0">
              <a:solidFill>
                <a:schemeClr val="bg1"/>
              </a:solidFill>
            </a:endParaRPr>
          </a:p>
        </p:txBody>
      </p:sp>
      <p:pic>
        <p:nvPicPr>
          <p:cNvPr id="141" name="Picture 2">
            <a:extLst>
              <a:ext uri="{FF2B5EF4-FFF2-40B4-BE49-F238E27FC236}">
                <a16:creationId xmlns:a16="http://schemas.microsoft.com/office/drawing/2014/main" id="{385986AF-C9F0-B840-9B45-BD23B69A1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915" y="3019314"/>
            <a:ext cx="1547594" cy="141276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3480000" algn="ctr" rotWithShape="0">
              <a:srgbClr val="000000">
                <a:alpha val="2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D9BA31A-112D-494E-B586-25502FA14894}"/>
              </a:ext>
            </a:extLst>
          </p:cNvPr>
          <p:cNvSpPr txBox="1"/>
          <p:nvPr/>
        </p:nvSpPr>
        <p:spPr>
          <a:xfrm>
            <a:off x="-457200" y="4724400"/>
            <a:ext cx="145471" cy="422405"/>
          </a:xfrm>
          <a:prstGeom prst="rect">
            <a:avLst/>
          </a:prstGeom>
        </p:spPr>
        <p:txBody>
          <a:bodyPr vert="horz" wrap="none" lIns="72000" tIns="72000" rIns="72000" bIns="72000" rtlCol="0">
            <a:spAutoFit/>
          </a:bodyPr>
          <a:lstStyle/>
          <a:p>
            <a:endParaRPr lang="de-DE" sz="1800" dirty="0"/>
          </a:p>
        </p:txBody>
      </p:sp>
      <p:sp>
        <p:nvSpPr>
          <p:cNvPr id="46" name="Rectangle 58">
            <a:extLst>
              <a:ext uri="{FF2B5EF4-FFF2-40B4-BE49-F238E27FC236}">
                <a16:creationId xmlns:a16="http://schemas.microsoft.com/office/drawing/2014/main" id="{EC38730B-665D-2A40-AD1A-F596EABE3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00" y="6227845"/>
            <a:ext cx="11195424" cy="184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121944" bIns="60972" anchor="b">
            <a:spAutoFit/>
          </a:bodyPr>
          <a:lstStyle/>
          <a:p>
            <a:pPr eaLnBrk="0" hangingPunct="0">
              <a:spcAft>
                <a:spcPct val="0"/>
              </a:spcAft>
              <a:buClr>
                <a:schemeClr val="tx1"/>
              </a:buClr>
            </a:pPr>
            <a:r>
              <a:rPr lang="de-DE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* Wichtig: Bitte beachten Sie bei einer werblichen Kontaktaufnahme, egal ob per Brief, E-Mail oder Telefon, einen ggf. vorhandenen Werbewiderspruch bei Ihren Kunden zu prüfen. </a:t>
            </a:r>
          </a:p>
        </p:txBody>
      </p:sp>
      <p:pic>
        <p:nvPicPr>
          <p:cNvPr id="66" name="Grafik 6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11D21012-3251-DB4D-B68C-23477BC6B0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4348" y="3918310"/>
            <a:ext cx="558800" cy="558800"/>
          </a:xfrm>
          <a:prstGeom prst="rect">
            <a:avLst/>
          </a:prstGeom>
        </p:spPr>
      </p:pic>
      <p:pic>
        <p:nvPicPr>
          <p:cNvPr id="71" name="Grafik 70" descr="Ein Bild, das Gebäude, Tisch enthält.&#10;&#10;Automatisch generierte Beschreibung">
            <a:extLst>
              <a:ext uri="{FF2B5EF4-FFF2-40B4-BE49-F238E27FC236}">
                <a16:creationId xmlns:a16="http://schemas.microsoft.com/office/drawing/2014/main" id="{97F957F1-11DA-154B-AA56-4CDAAFD09A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566" y="3863542"/>
            <a:ext cx="668337" cy="668337"/>
          </a:xfrm>
          <a:prstGeom prst="rect">
            <a:avLst/>
          </a:prstGeom>
        </p:spPr>
      </p:pic>
      <p:pic>
        <p:nvPicPr>
          <p:cNvPr id="74" name="Grafik 73">
            <a:extLst>
              <a:ext uri="{FF2B5EF4-FFF2-40B4-BE49-F238E27FC236}">
                <a16:creationId xmlns:a16="http://schemas.microsoft.com/office/drawing/2014/main" id="{CE0744DB-6667-6241-BAE2-86993748458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4309" y="3921882"/>
            <a:ext cx="551657" cy="551657"/>
          </a:xfrm>
          <a:prstGeom prst="rect">
            <a:avLst/>
          </a:prstGeom>
        </p:spPr>
      </p:pic>
      <p:sp>
        <p:nvSpPr>
          <p:cNvPr id="61" name="Datumsplatzhalter 2">
            <a:extLst>
              <a:ext uri="{FF2B5EF4-FFF2-40B4-BE49-F238E27FC236}">
                <a16:creationId xmlns:a16="http://schemas.microsoft.com/office/drawing/2014/main" id="{60C61B79-E312-4448-B0E3-3820A7ABF1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6600" y="6494399"/>
            <a:ext cx="1306854" cy="123112"/>
          </a:xfrm>
        </p:spPr>
        <p:txBody>
          <a:bodyPr/>
          <a:lstStyle/>
          <a:p>
            <a:fld id="{95E19A88-88A8-234F-AD5E-F2E5D5A20D26}" type="datetime1">
              <a:rPr lang="de-DE" sz="800" smtClean="0"/>
              <a:t>13.07.2022</a:t>
            </a:fld>
            <a:endParaRPr lang="en-GB" sz="800" dirty="0"/>
          </a:p>
        </p:txBody>
      </p:sp>
      <p:sp>
        <p:nvSpPr>
          <p:cNvPr id="34" name="Textplatzhalter 76"/>
          <p:cNvSpPr>
            <a:spLocks noGrp="1"/>
          </p:cNvSpPr>
          <p:nvPr>
            <p:ph type="body" sz="quarter" idx="20"/>
          </p:nvPr>
        </p:nvSpPr>
        <p:spPr>
          <a:xfrm>
            <a:off x="514350" y="260350"/>
            <a:ext cx="5580063" cy="155575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19179 P 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Leben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Brief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 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Altersvorsorge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Konfigurator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2022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" name="Inhaltsplatzhalter 1">
            <a:extLst>
              <a:ext uri="{FF2B5EF4-FFF2-40B4-BE49-F238E27FC236}">
                <a16:creationId xmlns:a16="http://schemas.microsoft.com/office/drawing/2014/main" id="{FEB5A2FD-ECD2-0344-A0BA-2B99327B85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7931" y="1613399"/>
            <a:ext cx="11187246" cy="575315"/>
          </a:xfrm>
        </p:spPr>
        <p:txBody>
          <a:bodyPr/>
          <a:lstStyle/>
          <a:p>
            <a:r>
              <a:rPr lang="de-DE" sz="1600" dirty="0" smtClean="0"/>
              <a:t>Bitte beachten Sie bei der Anwahl, dass nur Kunden aus dem Thema 3 für die Briefaktion herangezogen werden können. Sie können diese Kunden über den Filter „Brief“ mit Filter „ja“ direkt Filtern. Kunden aus Staffel 1 und 2 werden für die Briefaktion nicht berücksichtigt!</a:t>
            </a:r>
            <a:endParaRPr lang="de-DE" sz="1600" dirty="0" smtClean="0">
              <a:solidFill>
                <a:srgbClr val="003781"/>
              </a:solidFill>
            </a:endParaRPr>
          </a:p>
        </p:txBody>
      </p:sp>
      <p:sp>
        <p:nvSpPr>
          <p:cNvPr id="32" name="Freeform 88">
            <a:extLst>
              <a:ext uri="{FF2B5EF4-FFF2-40B4-BE49-F238E27FC236}">
                <a16:creationId xmlns:a16="http://schemas.microsoft.com/office/drawing/2014/main" id="{09607F11-6F5C-2146-A5D7-077F3BF62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06" y="3798235"/>
            <a:ext cx="785343" cy="798950"/>
          </a:xfrm>
          <a:custGeom>
            <a:avLst/>
            <a:gdLst>
              <a:gd name="T0" fmla="*/ 1781 w 1782"/>
              <a:gd name="T1" fmla="*/ 906 h 1812"/>
              <a:gd name="T2" fmla="*/ 1781 w 1782"/>
              <a:gd name="T3" fmla="*/ 906 h 1812"/>
              <a:gd name="T4" fmla="*/ 875 w 1782"/>
              <a:gd name="T5" fmla="*/ 1811 h 1812"/>
              <a:gd name="T6" fmla="*/ 0 w 1782"/>
              <a:gd name="T7" fmla="*/ 906 h 1812"/>
              <a:gd name="T8" fmla="*/ 875 w 1782"/>
              <a:gd name="T9" fmla="*/ 0 h 1812"/>
              <a:gd name="T10" fmla="*/ 1781 w 1782"/>
              <a:gd name="T11" fmla="*/ 906 h 1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82" h="1812">
                <a:moveTo>
                  <a:pt x="1781" y="906"/>
                </a:moveTo>
                <a:lnTo>
                  <a:pt x="1781" y="906"/>
                </a:lnTo>
                <a:cubicBezTo>
                  <a:pt x="1781" y="1405"/>
                  <a:pt x="1374" y="1811"/>
                  <a:pt x="875" y="1811"/>
                </a:cubicBezTo>
                <a:cubicBezTo>
                  <a:pt x="407" y="1811"/>
                  <a:pt x="0" y="1405"/>
                  <a:pt x="0" y="906"/>
                </a:cubicBezTo>
                <a:cubicBezTo>
                  <a:pt x="0" y="406"/>
                  <a:pt x="407" y="0"/>
                  <a:pt x="875" y="0"/>
                </a:cubicBezTo>
                <a:cubicBezTo>
                  <a:pt x="1374" y="0"/>
                  <a:pt x="1781" y="406"/>
                  <a:pt x="1781" y="906"/>
                </a:cubicBezTo>
              </a:path>
            </a:pathLst>
          </a:custGeom>
          <a:solidFill>
            <a:srgbClr val="003781"/>
          </a:solidFill>
          <a:ln w="22225" cap="flat">
            <a:solidFill>
              <a:srgbClr val="00378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4000" dirty="0" smtClean="0">
                <a:solidFill>
                  <a:schemeClr val="bg1"/>
                </a:solidFill>
              </a:rPr>
              <a:t>i</a:t>
            </a:r>
            <a:endParaRPr lang="de-DE" sz="2178" dirty="0">
              <a:solidFill>
                <a:schemeClr val="bg1"/>
              </a:solidFill>
            </a:endParaRPr>
          </a:p>
        </p:txBody>
      </p:sp>
      <p:sp>
        <p:nvSpPr>
          <p:cNvPr id="37" name="Rechteck 20">
            <a:extLst>
              <a:ext uri="{FF2B5EF4-FFF2-40B4-BE49-F238E27FC236}">
                <a16:creationId xmlns:a16="http://schemas.microsoft.com/office/drawing/2014/main" id="{5959228C-D05E-4746-85BC-634B81770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3366" y="4677732"/>
            <a:ext cx="1873938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Aft>
                <a:spcPct val="0"/>
              </a:spcAft>
              <a:buClrTx/>
              <a:buFontTx/>
              <a:buNone/>
            </a:pPr>
            <a:r>
              <a:rPr lang="de-DE" sz="1400" dirty="0" smtClean="0">
                <a:ea typeface="MS PGothic" charset="0"/>
              </a:rPr>
              <a:t>Start der Anwahl über die Standorte</a:t>
            </a:r>
            <a:r>
              <a:rPr lang="de-DE" sz="1400" dirty="0" smtClean="0">
                <a:ea typeface="MS PGothic" charset="0"/>
              </a:rPr>
              <a:t/>
            </a:r>
            <a:br>
              <a:rPr lang="de-DE" sz="1400" dirty="0" smtClean="0">
                <a:ea typeface="MS PGothic" charset="0"/>
              </a:rPr>
            </a:br>
            <a:r>
              <a:rPr lang="de-DE" sz="1400" dirty="0" smtClean="0">
                <a:ea typeface="MS PGothic" charset="0"/>
              </a:rPr>
              <a:t>und </a:t>
            </a:r>
            <a:r>
              <a:rPr lang="de-DE" sz="1400" dirty="0" smtClean="0">
                <a:ea typeface="MS PGothic" charset="0"/>
              </a:rPr>
              <a:t>Bereitstellung Entwurf Kunden-unterlagen </a:t>
            </a:r>
            <a:r>
              <a:rPr lang="de-DE" sz="1400" dirty="0" smtClean="0">
                <a:ea typeface="MS PGothic" charset="0"/>
              </a:rPr>
              <a:t>ab 14.07.2022</a:t>
            </a:r>
            <a:endParaRPr lang="de-DE" sz="1400" dirty="0">
              <a:ea typeface="MS PGothic" charset="0"/>
            </a:endParaRPr>
          </a:p>
        </p:txBody>
      </p:sp>
      <p:pic>
        <p:nvPicPr>
          <p:cNvPr id="38" name="Grafik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4376" y="2935611"/>
            <a:ext cx="510471" cy="72500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837" y="3257260"/>
            <a:ext cx="644767" cy="45531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5298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rafik 5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281"/>
          <a:stretch/>
        </p:blipFill>
        <p:spPr>
          <a:xfrm>
            <a:off x="5364833" y="236"/>
            <a:ext cx="6825579" cy="6859352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5367125" y="0"/>
            <a:ext cx="1908313" cy="6859588"/>
          </a:xfrm>
          <a:prstGeom prst="rect">
            <a:avLst/>
          </a:prstGeom>
          <a:gradFill>
            <a:gsLst>
              <a:gs pos="1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sz="1400" dirty="0" smtClean="0"/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3EEF640E-49AA-EB40-8028-1CF2050EDF5F}"/>
              </a:ext>
            </a:extLst>
          </p:cNvPr>
          <p:cNvSpPr/>
          <p:nvPr/>
        </p:nvSpPr>
        <p:spPr>
          <a:xfrm>
            <a:off x="0" y="0"/>
            <a:ext cx="8649691" cy="7683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sz="140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1201FF1-C63B-412E-ABF0-3D0E918900AC}" type="slidenum">
              <a:rPr lang="en-GB" smtClean="0">
                <a:solidFill>
                  <a:schemeClr val="bg1"/>
                </a:solidFill>
              </a:rPr>
              <a:pPr/>
              <a:t>8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35" y="515937"/>
            <a:ext cx="10360090" cy="1018809"/>
          </a:xfrm>
        </p:spPr>
        <p:txBody>
          <a:bodyPr/>
          <a:lstStyle/>
          <a:p>
            <a:r>
              <a:rPr lang="de-DE" dirty="0">
                <a:solidFill>
                  <a:srgbClr val="003781"/>
                </a:solidFill>
              </a:rPr>
              <a:t>So punkten Sie </a:t>
            </a:r>
            <a:br>
              <a:rPr lang="de-DE" dirty="0">
                <a:solidFill>
                  <a:srgbClr val="003781"/>
                </a:solidFill>
              </a:rPr>
            </a:br>
            <a:r>
              <a:rPr lang="de-DE" dirty="0">
                <a:solidFill>
                  <a:srgbClr val="81553B"/>
                </a:solidFill>
              </a:rPr>
              <a:t>im </a:t>
            </a:r>
            <a:r>
              <a:rPr lang="de-DE" dirty="0" smtClean="0">
                <a:solidFill>
                  <a:srgbClr val="81553B"/>
                </a:solidFill>
              </a:rPr>
              <a:t>Kundengespräch zur 3. Staffel </a:t>
            </a:r>
            <a:endParaRPr lang="de-DE" dirty="0">
              <a:solidFill>
                <a:srgbClr val="81553B"/>
              </a:solidFill>
            </a:endParaRPr>
          </a:p>
        </p:txBody>
      </p:sp>
      <p:sp>
        <p:nvSpPr>
          <p:cNvPr id="22" name="Inhaltsplatzhalter 1">
            <a:extLst>
              <a:ext uri="{FF2B5EF4-FFF2-40B4-BE49-F238E27FC236}">
                <a16:creationId xmlns:a16="http://schemas.microsoft.com/office/drawing/2014/main" id="{4007E725-B5D1-014A-ABC7-6780D26A45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7932" y="1621869"/>
            <a:ext cx="7116832" cy="471816"/>
          </a:xfrm>
        </p:spPr>
        <p:txBody>
          <a:bodyPr/>
          <a:lstStyle/>
          <a:p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Schon im Gesprächseinstieg erzielen Sie </a:t>
            </a:r>
            <a:r>
              <a:rPr lang="de-DE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Aufmerksamkeit:</a:t>
            </a:r>
            <a:endParaRPr lang="de-DE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" name="Freeform 54">
            <a:extLst>
              <a:ext uri="{FF2B5EF4-FFF2-40B4-BE49-F238E27FC236}">
                <a16:creationId xmlns:a16="http://schemas.microsoft.com/office/drawing/2014/main" id="{BF82D8A7-9B2A-AA44-90DF-04ECA408B420}"/>
              </a:ext>
            </a:extLst>
          </p:cNvPr>
          <p:cNvSpPr>
            <a:spLocks noEditPoints="1"/>
          </p:cNvSpPr>
          <p:nvPr/>
        </p:nvSpPr>
        <p:spPr bwMode="auto">
          <a:xfrm>
            <a:off x="11386303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51" name="Datumsplatzhalter 2">
            <a:extLst>
              <a:ext uri="{FF2B5EF4-FFF2-40B4-BE49-F238E27FC236}">
                <a16:creationId xmlns:a16="http://schemas.microsoft.com/office/drawing/2014/main" id="{60C61B79-E312-4448-B0E3-3820A7ABF1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6600" y="6494399"/>
            <a:ext cx="1306854" cy="123112"/>
          </a:xfrm>
        </p:spPr>
        <p:txBody>
          <a:bodyPr/>
          <a:lstStyle/>
          <a:p>
            <a:fld id="{95E19A88-88A8-234F-AD5E-F2E5D5A20D26}" type="datetime1">
              <a:rPr lang="de-DE" sz="800" smtClean="0"/>
              <a:t>13.07.2022</a:t>
            </a:fld>
            <a:endParaRPr lang="en-GB" sz="800" dirty="0"/>
          </a:p>
        </p:txBody>
      </p: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0067C56D-25C2-7B49-9DA2-F25B02C4DD07}"/>
              </a:ext>
            </a:extLst>
          </p:cNvPr>
          <p:cNvGrpSpPr/>
          <p:nvPr/>
        </p:nvGrpSpPr>
        <p:grpSpPr>
          <a:xfrm>
            <a:off x="254032" y="2032385"/>
            <a:ext cx="1776369" cy="1886323"/>
            <a:chOff x="392794" y="2223767"/>
            <a:chExt cx="1776369" cy="1793769"/>
          </a:xfrm>
        </p:grpSpPr>
        <p:sp>
          <p:nvSpPr>
            <p:cNvPr id="56" name="Oval 48">
              <a:extLst>
                <a:ext uri="{FF2B5EF4-FFF2-40B4-BE49-F238E27FC236}">
                  <a16:creationId xmlns:a16="http://schemas.microsoft.com/office/drawing/2014/main" id="{232D0B32-5BEF-5049-88D6-5CAD7364207D}"/>
                </a:ext>
              </a:extLst>
            </p:cNvPr>
            <p:cNvSpPr/>
            <p:nvPr/>
          </p:nvSpPr>
          <p:spPr>
            <a:xfrm>
              <a:off x="392794" y="2241167"/>
              <a:ext cx="1776369" cy="1776369"/>
            </a:xfrm>
            <a:prstGeom prst="ellipse">
              <a:avLst/>
            </a:prstGeom>
            <a:solidFill>
              <a:srgbClr val="F5F2F0"/>
            </a:solidFill>
            <a:ln>
              <a:noFill/>
            </a:ln>
          </p:spPr>
          <p:txBody>
  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ts val="100"/>
                </a:spcBef>
                <a:spcAft>
                  <a:spcPts val="100"/>
                </a:spcAft>
              </a:pPr>
              <a:endParaRPr lang="de-DE" sz="1400">
                <a:solidFill>
                  <a:srgbClr val="000000"/>
                </a:solidFill>
              </a:endParaRPr>
            </a:p>
          </p:txBody>
        </p:sp>
        <p:sp>
          <p:nvSpPr>
            <p:cNvPr id="57" name="Abgerundete rechteckige Legende 56">
              <a:extLst>
                <a:ext uri="{FF2B5EF4-FFF2-40B4-BE49-F238E27FC236}">
                  <a16:creationId xmlns:a16="http://schemas.microsoft.com/office/drawing/2014/main" id="{8DF01B1E-F7FE-6343-B619-E59F0BC67CAD}"/>
                </a:ext>
              </a:extLst>
            </p:cNvPr>
            <p:cNvSpPr/>
            <p:nvPr/>
          </p:nvSpPr>
          <p:spPr>
            <a:xfrm>
              <a:off x="417797" y="2223767"/>
              <a:ext cx="1726361" cy="1569577"/>
            </a:xfrm>
            <a:prstGeom prst="wedgeRoundRectCallout">
              <a:avLst>
                <a:gd name="adj1" fmla="val -21235"/>
                <a:gd name="adj2" fmla="val 69393"/>
                <a:gd name="adj3" fmla="val 16667"/>
              </a:avLst>
            </a:prstGeom>
            <a:noFill/>
            <a:ln w="38100">
              <a:solidFill>
                <a:srgbClr val="003781"/>
              </a:solidFill>
            </a:ln>
          </p:spPr>
          <p:txBody>
  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ts val="100"/>
                </a:spcBef>
                <a:spcAft>
                  <a:spcPts val="100"/>
                </a:spcAft>
              </a:pPr>
              <a:endParaRPr lang="de-DE" sz="140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00168AFE-B95E-B045-B64A-ED89EEAC8B02}"/>
              </a:ext>
            </a:extLst>
          </p:cNvPr>
          <p:cNvGrpSpPr/>
          <p:nvPr/>
        </p:nvGrpSpPr>
        <p:grpSpPr>
          <a:xfrm>
            <a:off x="281223" y="4164615"/>
            <a:ext cx="2400048" cy="2163791"/>
            <a:chOff x="638427" y="4163069"/>
            <a:chExt cx="2400048" cy="2163791"/>
          </a:xfrm>
        </p:grpSpPr>
        <p:sp>
          <p:nvSpPr>
            <p:cNvPr id="59" name="Oval 46">
              <a:extLst>
                <a:ext uri="{FF2B5EF4-FFF2-40B4-BE49-F238E27FC236}">
                  <a16:creationId xmlns:a16="http://schemas.microsoft.com/office/drawing/2014/main" id="{4C3D9525-63C0-1F49-A7BB-9B92CC0C9C57}"/>
                </a:ext>
              </a:extLst>
            </p:cNvPr>
            <p:cNvSpPr/>
            <p:nvPr/>
          </p:nvSpPr>
          <p:spPr>
            <a:xfrm>
              <a:off x="638427" y="4163069"/>
              <a:ext cx="2400048" cy="2163791"/>
            </a:xfrm>
            <a:prstGeom prst="ellipse">
              <a:avLst/>
            </a:prstGeom>
            <a:solidFill>
              <a:srgbClr val="F5F2F0"/>
            </a:solidFill>
            <a:ln>
              <a:noFill/>
            </a:ln>
          </p:spPr>
          <p:txBody>
  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ts val="100"/>
                </a:spcBef>
                <a:spcAft>
                  <a:spcPts val="100"/>
                </a:spcAft>
              </a:pPr>
              <a:endParaRPr lang="de-DE" sz="1400">
                <a:solidFill>
                  <a:srgbClr val="000000"/>
                </a:solidFill>
              </a:endParaRPr>
            </a:p>
          </p:txBody>
        </p:sp>
        <p:sp>
          <p:nvSpPr>
            <p:cNvPr id="60" name="Abgerundete rechteckige Legende 59">
              <a:extLst>
                <a:ext uri="{FF2B5EF4-FFF2-40B4-BE49-F238E27FC236}">
                  <a16:creationId xmlns:a16="http://schemas.microsoft.com/office/drawing/2014/main" id="{B6194DF9-F655-3441-B9DC-D28C68948D95}"/>
                </a:ext>
              </a:extLst>
            </p:cNvPr>
            <p:cNvSpPr/>
            <p:nvPr/>
          </p:nvSpPr>
          <p:spPr>
            <a:xfrm flipH="1">
              <a:off x="704850" y="4346413"/>
              <a:ext cx="2305049" cy="1848463"/>
            </a:xfrm>
            <a:prstGeom prst="wedgeRoundRectCallout">
              <a:avLst>
                <a:gd name="adj1" fmla="val -20700"/>
                <a:gd name="adj2" fmla="val -66542"/>
                <a:gd name="adj3" fmla="val 16667"/>
              </a:avLst>
            </a:prstGeom>
            <a:noFill/>
            <a:ln w="38100">
              <a:solidFill>
                <a:srgbClr val="003781"/>
              </a:solidFill>
            </a:ln>
          </p:spPr>
          <p:txBody>
  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/>
              <a:endParaRPr lang="de-DE" sz="1400" dirty="0">
                <a:solidFill>
                  <a:srgbClr val="000000">
                    <a:lumMod val="85000"/>
                    <a:lumOff val="15000"/>
                  </a:srgbClr>
                </a:solidFill>
              </a:endParaRPr>
            </a:p>
          </p:txBody>
        </p:sp>
        <p:sp>
          <p:nvSpPr>
            <p:cNvPr id="61" name="Inhaltsplatzhalter 12">
              <a:extLst>
                <a:ext uri="{FF2B5EF4-FFF2-40B4-BE49-F238E27FC236}">
                  <a16:creationId xmlns:a16="http://schemas.microsoft.com/office/drawing/2014/main" id="{14062766-2729-1E40-89CC-52F051229B1F}"/>
                </a:ext>
              </a:extLst>
            </p:cNvPr>
            <p:cNvSpPr txBox="1">
              <a:spLocks/>
            </p:cNvSpPr>
            <p:nvPr/>
          </p:nvSpPr>
          <p:spPr>
            <a:xfrm>
              <a:off x="799797" y="4541745"/>
              <a:ext cx="2120599" cy="1344841"/>
            </a:xfrm>
            <a:prstGeom prst="rect">
              <a:avLst/>
            </a:prstGeom>
            <a:noFill/>
          </p:spPr>
          <p:txBody>
            <a:bodyPr vert="horz" lIns="0" tIns="0" rIns="0" bIns="0" rtlCol="0">
              <a:noAutofit/>
            </a:bodyPr>
            <a:lstStyle>
              <a:lvl1pPr marL="0" indent="0" algn="l" defTabSz="1219170" rtl="0" eaLnBrk="1" latinLnBrk="0" hangingPunct="1">
                <a:lnSpc>
                  <a:spcPts val="1920"/>
                </a:lnSpc>
                <a:spcBef>
                  <a:spcPts val="2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lang="en-GB" sz="1800" b="0" kern="1200" cap="none" baseline="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9388" marR="0" indent="-179388" algn="l" defTabSz="121917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 lang="de-DE" sz="1800" kern="120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4013" indent="-179388" algn="l" defTabSz="1219170" rtl="0" eaLnBrk="1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7061" indent="-237061" algn="l" defTabSz="1219170" rtl="0" eaLnBrk="1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1"/>
                </a:buClr>
                <a:buFont typeface="+mj-lt"/>
                <a:buAutoNum type="arabicPeriod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219170" rtl="0" eaLnBrk="1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None/>
                <a:defRPr sz="15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9388" indent="-179388" algn="l" defTabSz="1219170" rtl="0" eaLnBrk="1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Font typeface="Symbol" panose="05050102010706020507" pitchFamily="18" charset="2"/>
                <a:buChar char="-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1219170" rtl="0" eaLnBrk="1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1219170" rtl="0" eaLnBrk="1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22764" indent="-122764" algn="l" defTabSz="1219170" rtl="0" eaLnBrk="1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Font typeface="+mj-lt"/>
                <a:buAutoNum type="arabicParenR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de-DE" sz="1400" dirty="0">
                  <a:solidFill>
                    <a:srgbClr val="003781"/>
                  </a:solidFill>
                </a:rPr>
                <a:t>Wir bieten Produkte mit  </a:t>
              </a:r>
              <a:r>
                <a:rPr lang="de-DE" sz="1400" b="1" dirty="0" smtClean="0">
                  <a:solidFill>
                    <a:srgbClr val="003781"/>
                  </a:solidFill>
                </a:rPr>
                <a:t>hoher Beitragsgarantie, </a:t>
              </a:r>
              <a:r>
                <a:rPr lang="de-DE" sz="1400" dirty="0" smtClean="0">
                  <a:solidFill>
                    <a:srgbClr val="003781"/>
                  </a:solidFill>
                </a:rPr>
                <a:t>bei/mit </a:t>
              </a:r>
              <a:r>
                <a:rPr lang="de-DE" sz="1400" dirty="0">
                  <a:solidFill>
                    <a:srgbClr val="003781"/>
                  </a:solidFill>
                </a:rPr>
                <a:t>denen </a:t>
              </a:r>
              <a:r>
                <a:rPr lang="de-DE" sz="1400" dirty="0" smtClean="0">
                  <a:solidFill>
                    <a:srgbClr val="003781"/>
                  </a:solidFill>
                </a:rPr>
                <a:t>Sie </a:t>
              </a:r>
              <a:r>
                <a:rPr lang="de-DE" sz="1400" dirty="0">
                  <a:solidFill>
                    <a:srgbClr val="003781"/>
                  </a:solidFill>
                </a:rPr>
                <a:t>trotzdem von den </a:t>
              </a:r>
              <a:r>
                <a:rPr lang="de-DE" sz="1400" b="1" dirty="0">
                  <a:solidFill>
                    <a:srgbClr val="003781"/>
                  </a:solidFill>
                </a:rPr>
                <a:t>Chancen des Kapitalmarkts </a:t>
              </a:r>
              <a:br>
                <a:rPr lang="de-DE" sz="1400" b="1" dirty="0">
                  <a:solidFill>
                    <a:srgbClr val="003781"/>
                  </a:solidFill>
                </a:rPr>
              </a:br>
              <a:r>
                <a:rPr lang="de-DE" sz="1400" b="1" dirty="0">
                  <a:solidFill>
                    <a:srgbClr val="003781"/>
                  </a:solidFill>
                </a:rPr>
                <a:t>profitieren </a:t>
              </a:r>
              <a:r>
                <a:rPr lang="de-DE" sz="1400" dirty="0">
                  <a:solidFill>
                    <a:srgbClr val="003781"/>
                  </a:solidFill>
                </a:rPr>
                <a:t>können </a:t>
              </a:r>
              <a:br>
                <a:rPr lang="de-DE" sz="1400" dirty="0">
                  <a:solidFill>
                    <a:srgbClr val="003781"/>
                  </a:solidFill>
                </a:rPr>
              </a:br>
              <a:r>
                <a:rPr lang="de-DE" sz="1400" dirty="0">
                  <a:solidFill>
                    <a:srgbClr val="003781"/>
                  </a:solidFill>
                </a:rPr>
                <a:t>(KomfortDynamik).</a:t>
              </a:r>
            </a:p>
          </p:txBody>
        </p:sp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6734DEEA-ABF4-0545-9BB9-FDCFB0A003C7}"/>
              </a:ext>
            </a:extLst>
          </p:cNvPr>
          <p:cNvGrpSpPr/>
          <p:nvPr/>
        </p:nvGrpSpPr>
        <p:grpSpPr>
          <a:xfrm>
            <a:off x="2263194" y="2037990"/>
            <a:ext cx="1890520" cy="1923851"/>
            <a:chOff x="2461208" y="2107857"/>
            <a:chExt cx="1890520" cy="1923851"/>
          </a:xfrm>
        </p:grpSpPr>
        <p:sp>
          <p:nvSpPr>
            <p:cNvPr id="63" name="Oval 47">
              <a:extLst>
                <a:ext uri="{FF2B5EF4-FFF2-40B4-BE49-F238E27FC236}">
                  <a16:creationId xmlns:a16="http://schemas.microsoft.com/office/drawing/2014/main" id="{6713DABF-12D1-E344-A5A8-A0C39065901D}"/>
                </a:ext>
              </a:extLst>
            </p:cNvPr>
            <p:cNvSpPr/>
            <p:nvPr/>
          </p:nvSpPr>
          <p:spPr>
            <a:xfrm>
              <a:off x="2476767" y="2107857"/>
              <a:ext cx="1874961" cy="1923851"/>
            </a:xfrm>
            <a:prstGeom prst="ellipse">
              <a:avLst/>
            </a:prstGeom>
            <a:solidFill>
              <a:srgbClr val="F5F2F0"/>
            </a:solidFill>
            <a:ln>
              <a:noFill/>
            </a:ln>
          </p:spPr>
          <p:txBody>
  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ts val="100"/>
                </a:spcBef>
                <a:spcAft>
                  <a:spcPts val="100"/>
                </a:spcAft>
              </a:pPr>
              <a:endParaRPr lang="de-DE" sz="1400">
                <a:solidFill>
                  <a:srgbClr val="000000"/>
                </a:solidFill>
              </a:endParaRPr>
            </a:p>
          </p:txBody>
        </p:sp>
        <p:sp>
          <p:nvSpPr>
            <p:cNvPr id="64" name="Abgerundete rechteckige Legende 63">
              <a:extLst>
                <a:ext uri="{FF2B5EF4-FFF2-40B4-BE49-F238E27FC236}">
                  <a16:creationId xmlns:a16="http://schemas.microsoft.com/office/drawing/2014/main" id="{325BA4CD-950E-C042-B8CA-0EFC4D2B2A88}"/>
                </a:ext>
              </a:extLst>
            </p:cNvPr>
            <p:cNvSpPr/>
            <p:nvPr/>
          </p:nvSpPr>
          <p:spPr>
            <a:xfrm>
              <a:off x="2461208" y="2286517"/>
              <a:ext cx="1867897" cy="1488014"/>
            </a:xfrm>
            <a:prstGeom prst="wedgeRoundRectCallout">
              <a:avLst>
                <a:gd name="adj1" fmla="val -20353"/>
                <a:gd name="adj2" fmla="val 70003"/>
                <a:gd name="adj3" fmla="val 16667"/>
              </a:avLst>
            </a:prstGeom>
            <a:noFill/>
            <a:ln w="38100">
              <a:solidFill>
                <a:srgbClr val="003781"/>
              </a:solidFill>
            </a:ln>
          </p:spPr>
          <p:txBody>
  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ts val="100"/>
                </a:spcBef>
                <a:spcAft>
                  <a:spcPts val="100"/>
                </a:spcAft>
              </a:pPr>
              <a:endParaRPr lang="de-DE" sz="1400">
                <a:solidFill>
                  <a:srgbClr val="000000"/>
                </a:solidFill>
              </a:endParaRPr>
            </a:p>
          </p:txBody>
        </p:sp>
        <p:sp>
          <p:nvSpPr>
            <p:cNvPr id="65" name="Inhaltsplatzhalter 12">
              <a:extLst>
                <a:ext uri="{FF2B5EF4-FFF2-40B4-BE49-F238E27FC236}">
                  <a16:creationId xmlns:a16="http://schemas.microsoft.com/office/drawing/2014/main" id="{8EB1E9DB-34C1-1D43-989A-ED6644721BA0}"/>
                </a:ext>
              </a:extLst>
            </p:cNvPr>
            <p:cNvSpPr txBox="1">
              <a:spLocks/>
            </p:cNvSpPr>
            <p:nvPr/>
          </p:nvSpPr>
          <p:spPr>
            <a:xfrm>
              <a:off x="2461208" y="2485217"/>
              <a:ext cx="1867898" cy="103346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1219170" rtl="0" eaLnBrk="1" latinLnBrk="0" hangingPunct="1">
                <a:lnSpc>
                  <a:spcPts val="1920"/>
                </a:lnSpc>
                <a:spcBef>
                  <a:spcPts val="2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lang="en-GB" sz="1800" b="0" kern="1200" cap="none" baseline="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9388" marR="0" indent="-179388" algn="l" defTabSz="121917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 lang="de-DE" sz="1800" kern="120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4013" indent="-179388" algn="l" defTabSz="1219170" rtl="0" eaLnBrk="1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7061" indent="-237061" algn="l" defTabSz="1219170" rtl="0" eaLnBrk="1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1"/>
                </a:buClr>
                <a:buFont typeface="+mj-lt"/>
                <a:buAutoNum type="arabicPeriod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219170" rtl="0" eaLnBrk="1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None/>
                <a:defRPr sz="15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9388" indent="-179388" algn="l" defTabSz="1219170" rtl="0" eaLnBrk="1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Font typeface="Symbol" panose="05050102010706020507" pitchFamily="18" charset="2"/>
                <a:buChar char="-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1219170" rtl="0" eaLnBrk="1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1219170" rtl="0" eaLnBrk="1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22764" indent="-122764" algn="l" defTabSz="1219170" rtl="0" eaLnBrk="1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Font typeface="+mj-lt"/>
                <a:buAutoNum type="arabicParenR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de-DE" sz="1400" dirty="0">
                  <a:solidFill>
                    <a:srgbClr val="003781"/>
                  </a:solidFill>
                </a:rPr>
                <a:t>Allianz Leben </a:t>
              </a:r>
              <a:br>
                <a:rPr lang="de-DE" sz="1400" dirty="0">
                  <a:solidFill>
                    <a:srgbClr val="003781"/>
                  </a:solidFill>
                </a:rPr>
              </a:br>
              <a:r>
                <a:rPr lang="de-DE" sz="1400" dirty="0">
                  <a:solidFill>
                    <a:srgbClr val="003781"/>
                  </a:solidFill>
                </a:rPr>
                <a:t>bietet immer noch </a:t>
              </a:r>
              <a:r>
                <a:rPr lang="de-DE" sz="1400" b="1" dirty="0">
                  <a:solidFill>
                    <a:srgbClr val="003781"/>
                  </a:solidFill>
                </a:rPr>
                <a:t>überdurch-</a:t>
              </a:r>
              <a:r>
                <a:rPr lang="de-DE" sz="1400" b="1" dirty="0" err="1">
                  <a:solidFill>
                    <a:srgbClr val="003781"/>
                  </a:solidFill>
                </a:rPr>
                <a:t>schnittliche</a:t>
              </a:r>
              <a:r>
                <a:rPr lang="de-DE" sz="1400" b="1" dirty="0">
                  <a:solidFill>
                    <a:srgbClr val="003781"/>
                  </a:solidFill>
                </a:rPr>
                <a:t> </a:t>
              </a:r>
              <a:r>
                <a:rPr lang="de-DE" sz="1400" b="1" dirty="0" smtClean="0">
                  <a:solidFill>
                    <a:srgbClr val="003781"/>
                  </a:solidFill>
                </a:rPr>
                <a:t>Renditechancen</a:t>
              </a:r>
              <a:r>
                <a:rPr lang="de-DE" sz="1400" b="1" dirty="0">
                  <a:solidFill>
                    <a:srgbClr val="003781"/>
                  </a:solidFill>
                </a:rPr>
                <a:t>.</a:t>
              </a:r>
            </a:p>
          </p:txBody>
        </p:sp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ABAC2B4C-5B68-D346-9962-109D3BB9A8DA}"/>
              </a:ext>
            </a:extLst>
          </p:cNvPr>
          <p:cNvGrpSpPr/>
          <p:nvPr/>
        </p:nvGrpSpPr>
        <p:grpSpPr>
          <a:xfrm>
            <a:off x="4444515" y="2050683"/>
            <a:ext cx="2042113" cy="1941728"/>
            <a:chOff x="4845608" y="2250692"/>
            <a:chExt cx="2042113" cy="1941728"/>
          </a:xfrm>
        </p:grpSpPr>
        <p:sp>
          <p:nvSpPr>
            <p:cNvPr id="67" name="Oval 49">
              <a:extLst>
                <a:ext uri="{FF2B5EF4-FFF2-40B4-BE49-F238E27FC236}">
                  <a16:creationId xmlns:a16="http://schemas.microsoft.com/office/drawing/2014/main" id="{B8F358AF-2DFC-C94E-9C1D-4142AF29A483}"/>
                </a:ext>
              </a:extLst>
            </p:cNvPr>
            <p:cNvSpPr/>
            <p:nvPr/>
          </p:nvSpPr>
          <p:spPr>
            <a:xfrm>
              <a:off x="4845608" y="2250692"/>
              <a:ext cx="2042113" cy="1941728"/>
            </a:xfrm>
            <a:prstGeom prst="ellipse">
              <a:avLst/>
            </a:prstGeom>
            <a:solidFill>
              <a:srgbClr val="F5F2F0"/>
            </a:solidFill>
            <a:ln>
              <a:noFill/>
            </a:ln>
          </p:spPr>
          <p:txBody>
  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ts val="100"/>
                </a:spcBef>
                <a:spcAft>
                  <a:spcPts val="100"/>
                </a:spcAft>
              </a:pPr>
              <a:endParaRPr lang="de-DE" sz="1400">
                <a:solidFill>
                  <a:srgbClr val="000000"/>
                </a:solidFill>
              </a:endParaRPr>
            </a:p>
          </p:txBody>
        </p:sp>
        <p:sp>
          <p:nvSpPr>
            <p:cNvPr id="68" name="Abgerundete rechteckige Legende 67">
              <a:extLst>
                <a:ext uri="{FF2B5EF4-FFF2-40B4-BE49-F238E27FC236}">
                  <a16:creationId xmlns:a16="http://schemas.microsoft.com/office/drawing/2014/main" id="{651D1121-6807-B648-86E6-6308145184AA}"/>
                </a:ext>
              </a:extLst>
            </p:cNvPr>
            <p:cNvSpPr/>
            <p:nvPr/>
          </p:nvSpPr>
          <p:spPr>
            <a:xfrm flipH="1">
              <a:off x="4991100" y="2368530"/>
              <a:ext cx="1818376" cy="1662275"/>
            </a:xfrm>
            <a:prstGeom prst="wedgeRoundRectCallout">
              <a:avLst>
                <a:gd name="adj1" fmla="val -20700"/>
                <a:gd name="adj2" fmla="val 71217"/>
                <a:gd name="adj3" fmla="val 16667"/>
              </a:avLst>
            </a:prstGeom>
            <a:noFill/>
            <a:ln w="38100">
              <a:solidFill>
                <a:srgbClr val="003781"/>
              </a:solidFill>
            </a:ln>
          </p:spPr>
          <p:txBody>
  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/>
              <a:endParaRPr lang="de-DE" sz="1400">
                <a:solidFill>
                  <a:srgbClr val="000000">
                    <a:lumMod val="85000"/>
                    <a:lumOff val="15000"/>
                  </a:srgbClr>
                </a:solidFill>
              </a:endParaRPr>
            </a:p>
          </p:txBody>
        </p:sp>
        <p:sp>
          <p:nvSpPr>
            <p:cNvPr id="69" name="Inhaltsplatzhalter 12">
              <a:extLst>
                <a:ext uri="{FF2B5EF4-FFF2-40B4-BE49-F238E27FC236}">
                  <a16:creationId xmlns:a16="http://schemas.microsoft.com/office/drawing/2014/main" id="{CF2C09D9-614B-0D49-B1DC-853690694745}"/>
                </a:ext>
              </a:extLst>
            </p:cNvPr>
            <p:cNvSpPr txBox="1">
              <a:spLocks/>
            </p:cNvSpPr>
            <p:nvPr/>
          </p:nvSpPr>
          <p:spPr>
            <a:xfrm>
              <a:off x="5029200" y="2556441"/>
              <a:ext cx="1752600" cy="1123718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1219170" rtl="0" eaLnBrk="1" latinLnBrk="0" hangingPunct="1">
                <a:lnSpc>
                  <a:spcPts val="1920"/>
                </a:lnSpc>
                <a:spcBef>
                  <a:spcPts val="2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lang="en-GB" sz="1800" b="0" kern="1200" cap="none" baseline="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9388" marR="0" indent="-179388" algn="l" defTabSz="121917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 lang="de-DE" sz="1800" kern="120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4013" indent="-179388" algn="l" defTabSz="1219170" rtl="0" eaLnBrk="1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7061" indent="-237061" algn="l" defTabSz="1219170" rtl="0" eaLnBrk="1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1"/>
                </a:buClr>
                <a:buFont typeface="+mj-lt"/>
                <a:buAutoNum type="arabicPeriod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219170" rtl="0" eaLnBrk="1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None/>
                <a:defRPr sz="15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9388" indent="-179388" algn="l" defTabSz="1219170" rtl="0" eaLnBrk="1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Font typeface="Symbol" panose="05050102010706020507" pitchFamily="18" charset="2"/>
                <a:buChar char="-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1219170" rtl="0" eaLnBrk="1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1219170" rtl="0" eaLnBrk="1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22764" indent="-122764" algn="l" defTabSz="1219170" rtl="0" eaLnBrk="1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Font typeface="+mj-lt"/>
                <a:buAutoNum type="arabicParenR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de-DE" sz="1400" dirty="0">
                  <a:solidFill>
                    <a:srgbClr val="003781"/>
                  </a:solidFill>
                </a:rPr>
                <a:t>Eine tolle Sache: </a:t>
              </a:r>
              <a:br>
                <a:rPr lang="de-DE" sz="1400" dirty="0">
                  <a:solidFill>
                    <a:srgbClr val="003781"/>
                  </a:solidFill>
                </a:rPr>
              </a:br>
              <a:r>
                <a:rPr lang="de-DE" sz="1400" dirty="0">
                  <a:solidFill>
                    <a:srgbClr val="003781"/>
                  </a:solidFill>
                </a:rPr>
                <a:t>von </a:t>
              </a:r>
              <a:r>
                <a:rPr lang="de-DE" sz="1400" b="1" dirty="0">
                  <a:solidFill>
                    <a:srgbClr val="003781"/>
                  </a:solidFill>
                </a:rPr>
                <a:t>Gewinnen profitieren </a:t>
              </a:r>
              <a:r>
                <a:rPr lang="de-DE" sz="1400" dirty="0">
                  <a:solidFill>
                    <a:srgbClr val="003781"/>
                  </a:solidFill>
                </a:rPr>
                <a:t>und zugleich vor Verlusten </a:t>
              </a:r>
              <a:r>
                <a:rPr lang="de-DE" sz="1400" b="1" dirty="0">
                  <a:solidFill>
                    <a:srgbClr val="003781"/>
                  </a:solidFill>
                </a:rPr>
                <a:t>weitgehend geschützt</a:t>
              </a:r>
              <a:r>
                <a:rPr lang="de-DE" sz="1400" dirty="0">
                  <a:solidFill>
                    <a:srgbClr val="003781"/>
                  </a:solidFill>
                </a:rPr>
                <a:t> zu sein</a:t>
              </a:r>
              <a:r>
                <a:rPr lang="de-DE" sz="1400" dirty="0" smtClean="0">
                  <a:solidFill>
                    <a:srgbClr val="003781"/>
                  </a:solidFill>
                </a:rPr>
                <a:t>!</a:t>
              </a:r>
              <a:r>
                <a:rPr lang="de-DE" sz="1400" b="1" dirty="0" smtClean="0">
                  <a:solidFill>
                    <a:srgbClr val="003781"/>
                  </a:solidFill>
                </a:rPr>
                <a:t> </a:t>
              </a:r>
              <a:endParaRPr lang="de-DE" sz="1400" b="1" dirty="0">
                <a:solidFill>
                  <a:srgbClr val="003781"/>
                </a:solidFill>
              </a:endParaRPr>
            </a:p>
          </p:txBody>
        </p:sp>
      </p:grp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8B4D7F5E-301C-E644-A145-7DB1EB69C21B}"/>
              </a:ext>
            </a:extLst>
          </p:cNvPr>
          <p:cNvGrpSpPr/>
          <p:nvPr/>
        </p:nvGrpSpPr>
        <p:grpSpPr>
          <a:xfrm>
            <a:off x="2860256" y="4099243"/>
            <a:ext cx="2632458" cy="2478393"/>
            <a:chOff x="3317348" y="4148643"/>
            <a:chExt cx="2632458" cy="2478393"/>
          </a:xfrm>
        </p:grpSpPr>
        <p:sp>
          <p:nvSpPr>
            <p:cNvPr id="71" name="Oval 5">
              <a:extLst>
                <a:ext uri="{FF2B5EF4-FFF2-40B4-BE49-F238E27FC236}">
                  <a16:creationId xmlns:a16="http://schemas.microsoft.com/office/drawing/2014/main" id="{853F7BA1-40BA-834A-8B4E-75D697A45C15}"/>
                </a:ext>
              </a:extLst>
            </p:cNvPr>
            <p:cNvSpPr/>
            <p:nvPr/>
          </p:nvSpPr>
          <p:spPr>
            <a:xfrm>
              <a:off x="3317348" y="4148643"/>
              <a:ext cx="2632458" cy="2478393"/>
            </a:xfrm>
            <a:prstGeom prst="ellipse">
              <a:avLst/>
            </a:prstGeom>
            <a:solidFill>
              <a:srgbClr val="F5F2F0"/>
            </a:solidFill>
            <a:ln>
              <a:noFill/>
            </a:ln>
          </p:spPr>
          <p:txBody>
  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ts val="100"/>
                </a:spcBef>
                <a:spcAft>
                  <a:spcPts val="100"/>
                </a:spcAft>
              </a:pPr>
              <a:endParaRPr lang="de-DE" sz="1400">
                <a:solidFill>
                  <a:srgbClr val="000000"/>
                </a:solidFill>
              </a:endParaRPr>
            </a:p>
          </p:txBody>
        </p:sp>
        <p:sp>
          <p:nvSpPr>
            <p:cNvPr id="72" name="Inhaltsplatzhalter 12">
              <a:extLst>
                <a:ext uri="{FF2B5EF4-FFF2-40B4-BE49-F238E27FC236}">
                  <a16:creationId xmlns:a16="http://schemas.microsoft.com/office/drawing/2014/main" id="{1B65D395-1C9D-0244-8BF6-9499A7D5A21D}"/>
                </a:ext>
              </a:extLst>
            </p:cNvPr>
            <p:cNvSpPr txBox="1">
              <a:spLocks/>
            </p:cNvSpPr>
            <p:nvPr/>
          </p:nvSpPr>
          <p:spPr>
            <a:xfrm>
              <a:off x="3625443" y="4643390"/>
              <a:ext cx="2055439" cy="165584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1219170" rtl="0" eaLnBrk="1" latinLnBrk="0" hangingPunct="1">
                <a:lnSpc>
                  <a:spcPts val="1920"/>
                </a:lnSpc>
                <a:spcBef>
                  <a:spcPts val="2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lang="en-GB" sz="1800" b="0" kern="1200" cap="none" baseline="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9388" marR="0" indent="-179388" algn="l" defTabSz="121917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 lang="de-DE" sz="1800" kern="120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4013" indent="-179388" algn="l" defTabSz="1219170" rtl="0" eaLnBrk="1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7061" indent="-237061" algn="l" defTabSz="1219170" rtl="0" eaLnBrk="1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1"/>
                </a:buClr>
                <a:buFont typeface="+mj-lt"/>
                <a:buAutoNum type="arabicPeriod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219170" rtl="0" eaLnBrk="1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None/>
                <a:defRPr sz="15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9388" indent="-179388" algn="l" defTabSz="1219170" rtl="0" eaLnBrk="1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Font typeface="Symbol" panose="05050102010706020507" pitchFamily="18" charset="2"/>
                <a:buChar char="-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1219170" rtl="0" eaLnBrk="1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1219170" rtl="0" eaLnBrk="1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22764" indent="-122764" algn="l" defTabSz="1219170" rtl="0" eaLnBrk="1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Font typeface="+mj-lt"/>
                <a:buAutoNum type="arabicParenR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de-DE" sz="1400" dirty="0">
                  <a:solidFill>
                    <a:srgbClr val="003781"/>
                  </a:solidFill>
                </a:rPr>
                <a:t>Wussten Sie schon, </a:t>
              </a:r>
              <a:br>
                <a:rPr lang="de-DE" sz="1400" dirty="0">
                  <a:solidFill>
                    <a:srgbClr val="003781"/>
                  </a:solidFill>
                </a:rPr>
              </a:br>
              <a:r>
                <a:rPr lang="de-DE" sz="1400" dirty="0">
                  <a:solidFill>
                    <a:srgbClr val="003781"/>
                  </a:solidFill>
                </a:rPr>
                <a:t>dass Sie bei der PrivatRente flexibel sind und zwischen </a:t>
              </a:r>
              <a:r>
                <a:rPr lang="de-DE" sz="1400" b="1" dirty="0">
                  <a:solidFill>
                    <a:srgbClr val="003781"/>
                  </a:solidFill>
                </a:rPr>
                <a:t>Rente, Kapitalzahlung </a:t>
              </a:r>
              <a:r>
                <a:rPr lang="de-DE" sz="1400" dirty="0">
                  <a:solidFill>
                    <a:srgbClr val="003781"/>
                  </a:solidFill>
                </a:rPr>
                <a:t>oder einer Mischform aus beidem </a:t>
              </a:r>
              <a:r>
                <a:rPr lang="de-DE" sz="1400" b="1" dirty="0">
                  <a:solidFill>
                    <a:srgbClr val="003781"/>
                  </a:solidFill>
                </a:rPr>
                <a:t>wählen </a:t>
              </a:r>
              <a:br>
                <a:rPr lang="de-DE" sz="1400" b="1" dirty="0">
                  <a:solidFill>
                    <a:srgbClr val="003781"/>
                  </a:solidFill>
                </a:rPr>
              </a:br>
              <a:r>
                <a:rPr lang="de-DE" sz="1400" b="1" dirty="0">
                  <a:solidFill>
                    <a:srgbClr val="003781"/>
                  </a:solidFill>
                </a:rPr>
                <a:t>können?</a:t>
              </a:r>
            </a:p>
          </p:txBody>
        </p:sp>
        <p:sp>
          <p:nvSpPr>
            <p:cNvPr id="73" name="Abgerundete rechteckige Legende 72">
              <a:extLst>
                <a:ext uri="{FF2B5EF4-FFF2-40B4-BE49-F238E27FC236}">
                  <a16:creationId xmlns:a16="http://schemas.microsoft.com/office/drawing/2014/main" id="{3DA75D61-6910-4C40-B171-51547BA6FC28}"/>
                </a:ext>
              </a:extLst>
            </p:cNvPr>
            <p:cNvSpPr/>
            <p:nvPr/>
          </p:nvSpPr>
          <p:spPr>
            <a:xfrm flipH="1" flipV="1">
              <a:off x="3498839" y="4425701"/>
              <a:ext cx="2315392" cy="2043833"/>
            </a:xfrm>
            <a:prstGeom prst="wedgeRoundRectCallout">
              <a:avLst>
                <a:gd name="adj1" fmla="val 20757"/>
                <a:gd name="adj2" fmla="val 70028"/>
                <a:gd name="adj3" fmla="val 16667"/>
              </a:avLst>
            </a:prstGeom>
            <a:noFill/>
            <a:ln w="38100">
              <a:solidFill>
                <a:srgbClr val="003781"/>
              </a:solidFill>
            </a:ln>
          </p:spPr>
          <p:txBody>
  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/>
              <a:endParaRPr lang="de-DE" sz="1400">
                <a:solidFill>
                  <a:srgbClr val="000000">
                    <a:lumMod val="85000"/>
                    <a:lumOff val="15000"/>
                  </a:srgbClr>
                </a:solidFill>
              </a:endParaRPr>
            </a:p>
          </p:txBody>
        </p:sp>
      </p:grp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86547703-C196-BC4B-ACE0-2E16661D1BBB}"/>
              </a:ext>
            </a:extLst>
          </p:cNvPr>
          <p:cNvGrpSpPr/>
          <p:nvPr/>
        </p:nvGrpSpPr>
        <p:grpSpPr>
          <a:xfrm>
            <a:off x="6003131" y="4067932"/>
            <a:ext cx="2632458" cy="2478393"/>
            <a:chOff x="3317348" y="4148643"/>
            <a:chExt cx="2632458" cy="2478393"/>
          </a:xfrm>
        </p:grpSpPr>
        <p:sp>
          <p:nvSpPr>
            <p:cNvPr id="75" name="Oval 59">
              <a:extLst>
                <a:ext uri="{FF2B5EF4-FFF2-40B4-BE49-F238E27FC236}">
                  <a16:creationId xmlns:a16="http://schemas.microsoft.com/office/drawing/2014/main" id="{BAA1639B-D15D-A442-A864-DB5D9816055C}"/>
                </a:ext>
              </a:extLst>
            </p:cNvPr>
            <p:cNvSpPr/>
            <p:nvPr/>
          </p:nvSpPr>
          <p:spPr>
            <a:xfrm>
              <a:off x="3317348" y="4148643"/>
              <a:ext cx="2632458" cy="2478393"/>
            </a:xfrm>
            <a:prstGeom prst="ellipse">
              <a:avLst/>
            </a:prstGeom>
            <a:solidFill>
              <a:srgbClr val="F5F2F0"/>
            </a:solidFill>
            <a:ln>
              <a:noFill/>
            </a:ln>
          </p:spPr>
          <p:txBody>
  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ts val="100"/>
                </a:spcBef>
                <a:spcAft>
                  <a:spcPts val="100"/>
                </a:spcAft>
              </a:pPr>
              <a:endParaRPr lang="de-DE" sz="1400">
                <a:solidFill>
                  <a:srgbClr val="000000"/>
                </a:solidFill>
              </a:endParaRPr>
            </a:p>
          </p:txBody>
        </p:sp>
        <p:sp>
          <p:nvSpPr>
            <p:cNvPr id="76" name="Inhaltsplatzhalter 12">
              <a:extLst>
                <a:ext uri="{FF2B5EF4-FFF2-40B4-BE49-F238E27FC236}">
                  <a16:creationId xmlns:a16="http://schemas.microsoft.com/office/drawing/2014/main" id="{FF6333C4-776B-BB42-A47F-53A5E1BEB6AE}"/>
                </a:ext>
              </a:extLst>
            </p:cNvPr>
            <p:cNvSpPr txBox="1">
              <a:spLocks/>
            </p:cNvSpPr>
            <p:nvPr/>
          </p:nvSpPr>
          <p:spPr>
            <a:xfrm>
              <a:off x="3625443" y="4572114"/>
              <a:ext cx="2055439" cy="1538901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1219170" rtl="0" eaLnBrk="1" latinLnBrk="0" hangingPunct="1">
                <a:lnSpc>
                  <a:spcPts val="1920"/>
                </a:lnSpc>
                <a:spcBef>
                  <a:spcPts val="2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lang="en-GB" sz="1800" b="0" kern="1200" cap="none" baseline="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9388" marR="0" indent="-179388" algn="l" defTabSz="121917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 lang="de-DE" sz="1800" kern="120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4013" indent="-179388" algn="l" defTabSz="1219170" rtl="0" eaLnBrk="1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7061" indent="-237061" algn="l" defTabSz="1219170" rtl="0" eaLnBrk="1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1"/>
                </a:buClr>
                <a:buFont typeface="+mj-lt"/>
                <a:buAutoNum type="arabicPeriod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219170" rtl="0" eaLnBrk="1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None/>
                <a:defRPr sz="15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9388" indent="-179388" algn="l" defTabSz="1219170" rtl="0" eaLnBrk="1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Font typeface="Symbol" panose="05050102010706020507" pitchFamily="18" charset="2"/>
                <a:buChar char="-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1219170" rtl="0" eaLnBrk="1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1219170" rtl="0" eaLnBrk="1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22764" indent="-122764" algn="l" defTabSz="1219170" rtl="0" eaLnBrk="1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Font typeface="+mj-lt"/>
                <a:buAutoNum type="arabicParenR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400" dirty="0">
                  <a:solidFill>
                    <a:srgbClr val="003781"/>
                  </a:solidFill>
                </a:rPr>
                <a:t>Natürlich denken Sie nicht nur an Ihre Zukunft, sondern auch an das Wohl Ihrer Lieben. Die PrivatRente kann die </a:t>
              </a:r>
              <a:r>
                <a:rPr lang="de-DE" sz="1400" b="1" dirty="0">
                  <a:solidFill>
                    <a:srgbClr val="003781"/>
                  </a:solidFill>
                </a:rPr>
                <a:t>Zukunft Ihrer ganzen Familie absichern</a:t>
              </a:r>
              <a:r>
                <a:rPr lang="de-DE" sz="1400" dirty="0">
                  <a:solidFill>
                    <a:srgbClr val="003781"/>
                  </a:solidFill>
                </a:rPr>
                <a:t>!</a:t>
              </a:r>
            </a:p>
          </p:txBody>
        </p:sp>
        <p:sp>
          <p:nvSpPr>
            <p:cNvPr id="77" name="Abgerundete rechteckige Legende 76">
              <a:extLst>
                <a:ext uri="{FF2B5EF4-FFF2-40B4-BE49-F238E27FC236}">
                  <a16:creationId xmlns:a16="http://schemas.microsoft.com/office/drawing/2014/main" id="{A5ECCAF8-8BC1-DB43-88CA-225C57ACC646}"/>
                </a:ext>
              </a:extLst>
            </p:cNvPr>
            <p:cNvSpPr/>
            <p:nvPr/>
          </p:nvSpPr>
          <p:spPr>
            <a:xfrm flipH="1" flipV="1">
              <a:off x="3498839" y="4425701"/>
              <a:ext cx="2315392" cy="2043833"/>
            </a:xfrm>
            <a:prstGeom prst="wedgeRoundRectCallout">
              <a:avLst>
                <a:gd name="adj1" fmla="val 20757"/>
                <a:gd name="adj2" fmla="val 70028"/>
                <a:gd name="adj3" fmla="val 16667"/>
              </a:avLst>
            </a:prstGeom>
            <a:noFill/>
            <a:ln w="38100">
              <a:solidFill>
                <a:srgbClr val="003781"/>
              </a:solidFill>
            </a:ln>
          </p:spPr>
          <p:txBody>
  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7188"/>
              <a:endParaRPr lang="de-DE" sz="1400">
                <a:solidFill>
                  <a:srgbClr val="000000">
                    <a:lumMod val="85000"/>
                    <a:lumOff val="15000"/>
                  </a:srgbClr>
                </a:solidFill>
              </a:endParaRPr>
            </a:p>
          </p:txBody>
        </p:sp>
      </p:grpSp>
      <p:sp>
        <p:nvSpPr>
          <p:cNvPr id="78" name="Inhaltsplatzhalter 12">
            <a:extLst>
              <a:ext uri="{FF2B5EF4-FFF2-40B4-BE49-F238E27FC236}">
                <a16:creationId xmlns:a16="http://schemas.microsoft.com/office/drawing/2014/main" id="{1B65D395-1C9D-0244-8BF6-9499A7D5A21D}"/>
              </a:ext>
            </a:extLst>
          </p:cNvPr>
          <p:cNvSpPr txBox="1">
            <a:spLocks/>
          </p:cNvSpPr>
          <p:nvPr/>
        </p:nvSpPr>
        <p:spPr>
          <a:xfrm>
            <a:off x="429945" y="2553635"/>
            <a:ext cx="1480445" cy="9460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9170" rtl="0" eaLnBrk="1" latinLnBrk="0" hangingPunct="1">
              <a:lnSpc>
                <a:spcPts val="1920"/>
              </a:lnSpc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GB" sz="18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marR="0" indent="-179388" algn="l" defTabSz="121917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de-DE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4013" indent="-179388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7061" indent="-237061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388" indent="-179388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764" indent="-122764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arenR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de-DE" sz="1400" dirty="0">
                <a:solidFill>
                  <a:srgbClr val="003781"/>
                </a:solidFill>
              </a:rPr>
              <a:t>Haben Sie schon den </a:t>
            </a:r>
            <a:r>
              <a:rPr lang="de-DE" sz="1400" b="1" dirty="0">
                <a:solidFill>
                  <a:srgbClr val="003781"/>
                </a:solidFill>
              </a:rPr>
              <a:t>neuen TV-Spot </a:t>
            </a:r>
            <a:r>
              <a:rPr lang="de-DE" sz="1400" dirty="0">
                <a:solidFill>
                  <a:srgbClr val="003781"/>
                </a:solidFill>
              </a:rPr>
              <a:t>der Allianz gesehen</a:t>
            </a:r>
            <a:r>
              <a:rPr lang="de-DE" sz="1400" b="1" dirty="0" smtClean="0">
                <a:solidFill>
                  <a:srgbClr val="003781"/>
                </a:solidFill>
              </a:rPr>
              <a:t>?</a:t>
            </a:r>
          </a:p>
        </p:txBody>
      </p:sp>
      <p:sp>
        <p:nvSpPr>
          <p:cNvPr id="36" name="Textplatzhalter 76"/>
          <p:cNvSpPr>
            <a:spLocks noGrp="1"/>
          </p:cNvSpPr>
          <p:nvPr>
            <p:ph type="body" sz="quarter" idx="20"/>
          </p:nvPr>
        </p:nvSpPr>
        <p:spPr>
          <a:xfrm>
            <a:off x="514350" y="260350"/>
            <a:ext cx="5580063" cy="155575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19179 P 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Leben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Brief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 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Altersvorsorge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Konfigurator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2022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19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1201FF1-C63B-412E-ABF0-3D0E918900AC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34" y="515937"/>
            <a:ext cx="11083702" cy="514351"/>
          </a:xfrm>
        </p:spPr>
        <p:txBody>
          <a:bodyPr/>
          <a:lstStyle/>
          <a:p>
            <a:r>
              <a:rPr lang="de-DE" dirty="0" smtClean="0">
                <a:solidFill>
                  <a:srgbClr val="003781"/>
                </a:solidFill>
              </a:rPr>
              <a:t>Staffel 3: Ergänzung Altersvorsorge</a:t>
            </a:r>
            <a:endParaRPr lang="de-DE" dirty="0">
              <a:solidFill>
                <a:srgbClr val="003781"/>
              </a:solidFill>
            </a:endParaRPr>
          </a:p>
        </p:txBody>
      </p:sp>
      <p:sp>
        <p:nvSpPr>
          <p:cNvPr id="30" name="Freeform 54">
            <a:extLst>
              <a:ext uri="{FF2B5EF4-FFF2-40B4-BE49-F238E27FC236}">
                <a16:creationId xmlns:a16="http://schemas.microsoft.com/office/drawing/2014/main" id="{A77B5B65-0F85-A54F-8973-F4D403BE6254}"/>
              </a:ext>
            </a:extLst>
          </p:cNvPr>
          <p:cNvSpPr>
            <a:spLocks noEditPoints="1"/>
          </p:cNvSpPr>
          <p:nvPr/>
        </p:nvSpPr>
        <p:spPr bwMode="auto">
          <a:xfrm>
            <a:off x="11386303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0C61B79-E312-4448-B0E3-3820A7ABF1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6600" y="6494399"/>
            <a:ext cx="1306854" cy="123112"/>
          </a:xfrm>
        </p:spPr>
        <p:txBody>
          <a:bodyPr/>
          <a:lstStyle/>
          <a:p>
            <a:fld id="{95E19A88-88A8-234F-AD5E-F2E5D5A20D26}" type="datetime1">
              <a:rPr lang="de-DE" sz="800" smtClean="0"/>
              <a:t>13.07.2022</a:t>
            </a:fld>
            <a:endParaRPr lang="en-GB" sz="800" dirty="0"/>
          </a:p>
        </p:txBody>
      </p:sp>
      <p:sp>
        <p:nvSpPr>
          <p:cNvPr id="38" name="Foliennummernplatzhalter 5">
            <a:extLst>
              <a:ext uri="{FF2B5EF4-FFF2-40B4-BE49-F238E27FC236}">
                <a16:creationId xmlns:a16="http://schemas.microsoft.com/office/drawing/2014/main" id="{BED77EC0-F71B-C945-A6D2-936EE87A6339}"/>
              </a:ext>
            </a:extLst>
          </p:cNvPr>
          <p:cNvSpPr txBox="1">
            <a:spLocks/>
          </p:cNvSpPr>
          <p:nvPr/>
        </p:nvSpPr>
        <p:spPr>
          <a:xfrm>
            <a:off x="11171374" y="6493949"/>
            <a:ext cx="514281" cy="36563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defPPr>
              <a:defRPr lang="de-DE"/>
            </a:defPPr>
            <a:lvl1pPr marL="0" algn="r" defTabSz="1219170" rtl="0" eaLnBrk="1" latinLnBrk="0" hangingPunct="1"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201FF1-C63B-412E-ABF0-3D0E918900AC}" type="slidenum">
              <a:rPr lang="en-GB" smtClean="0">
                <a:solidFill>
                  <a:schemeClr val="bg1"/>
                </a:solidFill>
              </a:rPr>
              <a:pPr/>
              <a:t>9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9" name="Foliennummernplatzhalter 8">
            <a:extLst>
              <a:ext uri="{FF2B5EF4-FFF2-40B4-BE49-F238E27FC236}">
                <a16:creationId xmlns:a16="http://schemas.microsoft.com/office/drawing/2014/main" id="{5773B886-54AF-DA42-AA15-D2C6F5172C26}"/>
              </a:ext>
            </a:extLst>
          </p:cNvPr>
          <p:cNvSpPr txBox="1">
            <a:spLocks/>
          </p:cNvSpPr>
          <p:nvPr/>
        </p:nvSpPr>
        <p:spPr>
          <a:xfrm>
            <a:off x="11187246" y="6493949"/>
            <a:ext cx="514281" cy="36563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defPPr>
              <a:defRPr lang="de-DE"/>
            </a:defPPr>
            <a:lvl1pPr marL="0" algn="r" defTabSz="1219170" rtl="0" eaLnBrk="1" latinLnBrk="0" hangingPunct="1"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201FF1-C63B-412E-ABF0-3D0E918900AC}" type="slidenum">
              <a:rPr lang="en-GB" smtClean="0">
                <a:solidFill>
                  <a:schemeClr val="bg1"/>
                </a:solidFill>
              </a:rPr>
              <a:pPr/>
              <a:t>9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9" name="TextBox 4">
            <a:extLst>
              <a:ext uri="{FF2B5EF4-FFF2-40B4-BE49-F238E27FC236}">
                <a16:creationId xmlns:a16="http://schemas.microsoft.com/office/drawing/2014/main" id="{369AD165-F01B-F746-9A61-8A7AE571B1FD}"/>
              </a:ext>
            </a:extLst>
          </p:cNvPr>
          <p:cNvSpPr txBox="1"/>
          <p:nvPr/>
        </p:nvSpPr>
        <p:spPr>
          <a:xfrm>
            <a:off x="514350" y="1264938"/>
            <a:ext cx="11201305" cy="451447"/>
          </a:xfrm>
          <a:prstGeom prst="rect">
            <a:avLst/>
          </a:prstGeom>
          <a:solidFill>
            <a:srgbClr val="81553B"/>
          </a:solidFill>
          <a:ln w="19050">
            <a:solidFill>
              <a:srgbClr val="81553B"/>
            </a:solidFill>
          </a:ln>
        </p:spPr>
        <p:txBody>
          <a:bodyPr wrap="square" lIns="144000" tIns="60960" rIns="144000" bIns="60960" rtlCol="0" anchor="b" anchorCtr="0">
            <a:spAutoFit/>
          </a:bodyPr>
          <a:lstStyle/>
          <a:p>
            <a:r>
              <a:rPr lang="de-DE" sz="2133" dirty="0" smtClean="0">
                <a:solidFill>
                  <a:schemeClr val="bg1"/>
                </a:solidFill>
              </a:rPr>
              <a:t>Weitere Informationen/Verkaufshelfer</a:t>
            </a:r>
            <a:endParaRPr lang="de-DE" sz="2133" dirty="0">
              <a:solidFill>
                <a:schemeClr val="bg1"/>
              </a:solidFill>
            </a:endParaRPr>
          </a:p>
        </p:txBody>
      </p:sp>
      <p:sp>
        <p:nvSpPr>
          <p:cNvPr id="60" name="Textplatzhalter 3">
            <a:extLst>
              <a:ext uri="{FF2B5EF4-FFF2-40B4-BE49-F238E27FC236}">
                <a16:creationId xmlns:a16="http://schemas.microsoft.com/office/drawing/2014/main" id="{A858BC08-7CCA-284E-BFE3-086FB6B06780}"/>
              </a:ext>
            </a:extLst>
          </p:cNvPr>
          <p:cNvSpPr txBox="1">
            <a:spLocks/>
          </p:cNvSpPr>
          <p:nvPr/>
        </p:nvSpPr>
        <p:spPr>
          <a:xfrm>
            <a:off x="514351" y="1716384"/>
            <a:ext cx="11197750" cy="4610866"/>
          </a:xfrm>
          <a:prstGeom prst="rect">
            <a:avLst/>
          </a:prstGeom>
          <a:noFill/>
          <a:ln w="19050">
            <a:solidFill>
              <a:srgbClr val="81553B"/>
            </a:solidFill>
            <a:prstDash val="sysDot"/>
          </a:ln>
        </p:spPr>
        <p:txBody>
          <a:bodyPr lIns="144000" tIns="144000" rIns="144000" bIns="0" anchor="t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4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marR="0" indent="-179388" algn="l" defTabSz="121917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GB" sz="14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4013" indent="-179388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7061" indent="-237061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Font typeface="+mj-lt"/>
              <a:buAutoNum type="arabicPeriod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388" indent="-179388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764" indent="-122764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arenR"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91">
              <a:spcBef>
                <a:spcPts val="300"/>
              </a:spcBef>
              <a:spcAft>
                <a:spcPts val="0"/>
              </a:spcAft>
              <a:defRPr/>
            </a:pPr>
            <a:r>
              <a:rPr lang="de-DE" altLang="de-DE" sz="1200" b="1" u="sng" kern="0" dirty="0" smtClean="0">
                <a:solidFill>
                  <a:srgbClr val="000000"/>
                </a:solidFill>
              </a:rPr>
              <a:t>Allgemeine Infos zur Dach-Kampagne:</a:t>
            </a:r>
          </a:p>
          <a:p>
            <a:pPr lvl="0" defTabSz="914491">
              <a:spcBef>
                <a:spcPts val="300"/>
              </a:spcBef>
              <a:spcAft>
                <a:spcPts val="0"/>
              </a:spcAft>
              <a:defRPr/>
            </a:pPr>
            <a:r>
              <a:rPr lang="de-DE" altLang="de-DE" sz="1200" b="1" kern="0" dirty="0" smtClean="0">
                <a:solidFill>
                  <a:srgbClr val="000000"/>
                </a:solidFill>
              </a:rPr>
              <a:t>Allianz.de zur Multikanalaktion:</a:t>
            </a:r>
          </a:p>
          <a:p>
            <a:pPr lvl="0"/>
            <a:r>
              <a:rPr lang="de-DE" sz="1200" dirty="0" smtClean="0"/>
              <a:t>Link </a:t>
            </a:r>
            <a:r>
              <a:rPr lang="de-DE" sz="1200" dirty="0"/>
              <a:t>zum </a:t>
            </a:r>
            <a:r>
              <a:rPr lang="de-DE" sz="1200" dirty="0" smtClean="0"/>
              <a:t>TV-Spot, weitere </a:t>
            </a:r>
            <a:r>
              <a:rPr lang="de-DE" sz="1200" dirty="0"/>
              <a:t>Informationen zur Leben-Kampagne</a:t>
            </a:r>
          </a:p>
          <a:p>
            <a:pPr defTabSz="914491">
              <a:spcBef>
                <a:spcPts val="300"/>
              </a:spcBef>
              <a:spcAft>
                <a:spcPts val="0"/>
              </a:spcAft>
              <a:defRPr/>
            </a:pPr>
            <a:r>
              <a:rPr lang="de-DE" sz="1200" b="1" dirty="0" smtClean="0"/>
              <a:t>Top-Themen Altersvorsorge 2022:</a:t>
            </a:r>
            <a:br>
              <a:rPr lang="de-DE" sz="1200" b="1" dirty="0" smtClean="0"/>
            </a:br>
            <a:r>
              <a:rPr lang="de-DE" sz="1200" dirty="0" smtClean="0"/>
              <a:t>Weitere Informationen zur Altersvorsorge 2022</a:t>
            </a:r>
          </a:p>
          <a:p>
            <a:pPr defTabSz="914491">
              <a:spcBef>
                <a:spcPts val="300"/>
              </a:spcBef>
              <a:spcAft>
                <a:spcPts val="0"/>
              </a:spcAft>
              <a:defRPr/>
            </a:pPr>
            <a:endParaRPr lang="de-DE" sz="1200" b="1" dirty="0"/>
          </a:p>
          <a:p>
            <a:pPr lvl="0" defTabSz="914491">
              <a:spcBef>
                <a:spcPts val="300"/>
              </a:spcBef>
              <a:spcAft>
                <a:spcPts val="0"/>
              </a:spcAft>
              <a:defRPr/>
            </a:pPr>
            <a:r>
              <a:rPr lang="de-DE" altLang="de-DE" sz="1200" b="1" u="sng" kern="0" dirty="0" smtClean="0">
                <a:solidFill>
                  <a:srgbClr val="000000"/>
                </a:solidFill>
              </a:rPr>
              <a:t>Informationen/Verkaufshelfer zur Aktion:</a:t>
            </a:r>
          </a:p>
          <a:p>
            <a:pPr lvl="0" defTabSz="914491">
              <a:spcBef>
                <a:spcPts val="300"/>
              </a:spcBef>
              <a:spcAft>
                <a:spcPts val="0"/>
              </a:spcAft>
              <a:defRPr/>
            </a:pPr>
            <a:r>
              <a:rPr lang="de-DE" altLang="de-DE" sz="1200" b="1" kern="0" dirty="0" smtClean="0">
                <a:solidFill>
                  <a:srgbClr val="000000"/>
                </a:solidFill>
              </a:rPr>
              <a:t>Maklerportal-Produktseite Altersvorsorge:</a:t>
            </a:r>
          </a:p>
          <a:p>
            <a:pPr lvl="0" defTabSz="914491">
              <a:spcBef>
                <a:spcPts val="300"/>
              </a:spcBef>
              <a:spcAft>
                <a:spcPts val="0"/>
              </a:spcAft>
              <a:defRPr/>
            </a:pPr>
            <a:r>
              <a:rPr lang="de-DE" altLang="de-DE" sz="1200" b="1" kern="0" dirty="0" smtClean="0">
                <a:solidFill>
                  <a:srgbClr val="000000"/>
                </a:solidFill>
              </a:rPr>
              <a:t>Maklerportal-Produktseite KomfortDynamik:</a:t>
            </a:r>
          </a:p>
          <a:p>
            <a:pPr lvl="0" defTabSz="914491">
              <a:spcBef>
                <a:spcPts val="300"/>
              </a:spcBef>
              <a:spcAft>
                <a:spcPts val="0"/>
              </a:spcAft>
              <a:defRPr/>
            </a:pPr>
            <a:r>
              <a:rPr lang="de-DE" altLang="de-DE" sz="1200" b="1" kern="0" dirty="0" smtClean="0">
                <a:solidFill>
                  <a:srgbClr val="000000"/>
                </a:solidFill>
              </a:rPr>
              <a:t>Maklerportal zur Aktion:</a:t>
            </a:r>
            <a:br>
              <a:rPr lang="de-DE" altLang="de-DE" sz="1200" b="1" kern="0" dirty="0" smtClean="0">
                <a:solidFill>
                  <a:srgbClr val="000000"/>
                </a:solidFill>
              </a:rPr>
            </a:br>
            <a:r>
              <a:rPr lang="de-DE" altLang="de-DE" sz="1200" kern="0" dirty="0" smtClean="0">
                <a:solidFill>
                  <a:srgbClr val="000000"/>
                </a:solidFill>
              </a:rPr>
              <a:t>Alle Informationen und Links zur Aktion und zur Dachkampagne und </a:t>
            </a:r>
            <a:br>
              <a:rPr lang="de-DE" altLang="de-DE" sz="1200" kern="0" dirty="0" smtClean="0">
                <a:solidFill>
                  <a:srgbClr val="000000"/>
                </a:solidFill>
              </a:rPr>
            </a:br>
            <a:r>
              <a:rPr lang="de-DE" altLang="de-DE" sz="1200" kern="0" dirty="0" smtClean="0">
                <a:solidFill>
                  <a:srgbClr val="000000"/>
                </a:solidFill>
              </a:rPr>
              <a:t>mit den Kundenunterlagen (ab Jahresmitte), die im September versendet </a:t>
            </a:r>
            <a:br>
              <a:rPr lang="de-DE" altLang="de-DE" sz="1200" kern="0" dirty="0" smtClean="0">
                <a:solidFill>
                  <a:srgbClr val="000000"/>
                </a:solidFill>
              </a:rPr>
            </a:br>
            <a:r>
              <a:rPr lang="de-DE" altLang="de-DE" sz="1200" kern="0" dirty="0" smtClean="0">
                <a:solidFill>
                  <a:srgbClr val="000000"/>
                </a:solidFill>
              </a:rPr>
              <a:t>werden sollen.</a:t>
            </a:r>
          </a:p>
        </p:txBody>
      </p:sp>
      <p:sp>
        <p:nvSpPr>
          <p:cNvPr id="61" name="Textplatzhalter 3">
            <a:extLst>
              <a:ext uri="{FF2B5EF4-FFF2-40B4-BE49-F238E27FC236}">
                <a16:creationId xmlns:a16="http://schemas.microsoft.com/office/drawing/2014/main" id="{A858BC08-7CCA-284E-BFE3-086FB6B06780}"/>
              </a:ext>
            </a:extLst>
          </p:cNvPr>
          <p:cNvSpPr txBox="1">
            <a:spLocks/>
          </p:cNvSpPr>
          <p:nvPr/>
        </p:nvSpPr>
        <p:spPr>
          <a:xfrm>
            <a:off x="6094413" y="1716383"/>
            <a:ext cx="5617688" cy="4610866"/>
          </a:xfrm>
          <a:prstGeom prst="rect">
            <a:avLst/>
          </a:prstGeom>
          <a:noFill/>
        </p:spPr>
        <p:txBody>
          <a:bodyPr lIns="144000" tIns="144000" rIns="144000" bIns="0" anchor="t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4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marR="0" indent="-179388" algn="l" defTabSz="121917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GB" sz="14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4013" indent="-179388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7061" indent="-237061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Font typeface="+mj-lt"/>
              <a:buAutoNum type="arabicPeriod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388" indent="-179388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764" indent="-122764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arenR"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91">
              <a:spcBef>
                <a:spcPts val="300"/>
              </a:spcBef>
              <a:spcAft>
                <a:spcPts val="0"/>
              </a:spcAft>
              <a:defRPr/>
            </a:pPr>
            <a:endParaRPr lang="de-DE" altLang="de-DE" sz="1200" b="1" kern="0" dirty="0" smtClean="0">
              <a:solidFill>
                <a:srgbClr val="000000"/>
              </a:solidFill>
              <a:hlinkClick r:id="rId2"/>
            </a:endParaRPr>
          </a:p>
          <a:p>
            <a:pPr lvl="0" defTabSz="914491">
              <a:spcBef>
                <a:spcPts val="300"/>
              </a:spcBef>
              <a:spcAft>
                <a:spcPts val="0"/>
              </a:spcAft>
              <a:defRPr/>
            </a:pPr>
            <a:r>
              <a:rPr lang="de-DE" altLang="de-DE" sz="1200" b="1" kern="0" dirty="0" smtClean="0">
                <a:solidFill>
                  <a:srgbClr val="000000"/>
                </a:solidFill>
                <a:hlinkClick r:id="rId3"/>
              </a:rPr>
              <a:t>Link</a:t>
            </a:r>
            <a:endParaRPr lang="de-DE" altLang="de-DE" sz="1200" b="1" kern="0" dirty="0" smtClean="0">
              <a:solidFill>
                <a:srgbClr val="000000"/>
              </a:solidFill>
            </a:endParaRPr>
          </a:p>
          <a:p>
            <a:pPr lvl="0" defTabSz="914491">
              <a:spcBef>
                <a:spcPts val="300"/>
              </a:spcBef>
              <a:spcAft>
                <a:spcPts val="0"/>
              </a:spcAft>
              <a:defRPr/>
            </a:pPr>
            <a:r>
              <a:rPr lang="de-DE" altLang="de-DE" sz="1200" b="1" kern="0" dirty="0" smtClean="0">
                <a:solidFill>
                  <a:srgbClr val="000000"/>
                </a:solidFill>
              </a:rPr>
              <a:t/>
            </a:r>
            <a:br>
              <a:rPr lang="de-DE" altLang="de-DE" sz="1200" b="1" kern="0" dirty="0" smtClean="0">
                <a:solidFill>
                  <a:srgbClr val="000000"/>
                </a:solidFill>
              </a:rPr>
            </a:br>
            <a:r>
              <a:rPr lang="de-DE" altLang="de-DE" sz="1200" b="1" kern="0" dirty="0" smtClean="0">
                <a:solidFill>
                  <a:srgbClr val="000000"/>
                </a:solidFill>
                <a:hlinkClick r:id="rId4"/>
              </a:rPr>
              <a:t>Link</a:t>
            </a:r>
            <a:r>
              <a:rPr lang="de-DE" altLang="de-DE" sz="1200" b="1" kern="0" dirty="0" smtClean="0">
                <a:solidFill>
                  <a:srgbClr val="000000"/>
                </a:solidFill>
              </a:rPr>
              <a:t/>
            </a:r>
            <a:br>
              <a:rPr lang="de-DE" altLang="de-DE" sz="1200" b="1" kern="0" dirty="0" smtClean="0">
                <a:solidFill>
                  <a:srgbClr val="000000"/>
                </a:solidFill>
              </a:rPr>
            </a:br>
            <a:endParaRPr lang="de-DE" altLang="de-DE" sz="1200" b="1" kern="0" dirty="0" smtClean="0">
              <a:solidFill>
                <a:srgbClr val="000000"/>
              </a:solidFill>
            </a:endParaRPr>
          </a:p>
          <a:p>
            <a:pPr lvl="0" defTabSz="914491">
              <a:spcBef>
                <a:spcPts val="300"/>
              </a:spcBef>
              <a:spcAft>
                <a:spcPts val="0"/>
              </a:spcAft>
              <a:defRPr/>
            </a:pPr>
            <a:endParaRPr lang="de-DE" altLang="de-DE" sz="1200" b="1" kern="0" dirty="0" smtClean="0">
              <a:solidFill>
                <a:srgbClr val="000000"/>
              </a:solidFill>
            </a:endParaRPr>
          </a:p>
          <a:p>
            <a:pPr lvl="0" defTabSz="914491">
              <a:spcBef>
                <a:spcPts val="300"/>
              </a:spcBef>
              <a:spcAft>
                <a:spcPts val="0"/>
              </a:spcAft>
              <a:defRPr/>
            </a:pPr>
            <a:endParaRPr lang="de-DE" altLang="de-DE" sz="1200" b="1" kern="0" dirty="0" smtClean="0">
              <a:solidFill>
                <a:srgbClr val="000000"/>
              </a:solidFill>
            </a:endParaRPr>
          </a:p>
          <a:p>
            <a:pPr lvl="0" defTabSz="914491">
              <a:spcBef>
                <a:spcPts val="300"/>
              </a:spcBef>
              <a:spcAft>
                <a:spcPts val="0"/>
              </a:spcAft>
              <a:defRPr/>
            </a:pPr>
            <a:r>
              <a:rPr lang="de-DE" altLang="de-DE" sz="1200" b="1" kern="0" dirty="0" smtClean="0">
                <a:solidFill>
                  <a:srgbClr val="000000"/>
                </a:solidFill>
                <a:hlinkClick r:id="rId5"/>
              </a:rPr>
              <a:t>Link</a:t>
            </a:r>
            <a:endParaRPr lang="de-DE" altLang="de-DE" sz="1200" b="1" kern="0" dirty="0" smtClean="0">
              <a:solidFill>
                <a:srgbClr val="000000"/>
              </a:solidFill>
            </a:endParaRPr>
          </a:p>
          <a:p>
            <a:pPr lvl="0" defTabSz="914491">
              <a:spcBef>
                <a:spcPts val="300"/>
              </a:spcBef>
              <a:spcAft>
                <a:spcPts val="0"/>
              </a:spcAft>
              <a:defRPr/>
            </a:pPr>
            <a:r>
              <a:rPr lang="de-DE" altLang="de-DE" sz="1200" b="1" kern="0" dirty="0" smtClean="0">
                <a:solidFill>
                  <a:srgbClr val="000000"/>
                </a:solidFill>
                <a:hlinkClick r:id="rId6"/>
              </a:rPr>
              <a:t>Link</a:t>
            </a:r>
            <a:endParaRPr lang="de-DE" altLang="de-DE" sz="1200" b="1" kern="0" dirty="0" smtClean="0">
              <a:solidFill>
                <a:srgbClr val="000000"/>
              </a:solidFill>
            </a:endParaRPr>
          </a:p>
          <a:p>
            <a:pPr lvl="0" defTabSz="914491">
              <a:spcBef>
                <a:spcPts val="300"/>
              </a:spcBef>
              <a:spcAft>
                <a:spcPts val="0"/>
              </a:spcAft>
              <a:defRPr/>
            </a:pPr>
            <a:r>
              <a:rPr lang="de-DE" altLang="de-DE" sz="1200" b="1" kern="0" dirty="0" smtClean="0">
                <a:solidFill>
                  <a:srgbClr val="FF0000"/>
                </a:solidFill>
                <a:hlinkClick r:id="rId7"/>
              </a:rPr>
              <a:t>Link</a:t>
            </a:r>
            <a:r>
              <a:rPr lang="de-DE" altLang="de-DE" sz="1200" b="1" kern="0" dirty="0" smtClean="0">
                <a:solidFill>
                  <a:srgbClr val="000000"/>
                </a:solidFill>
              </a:rPr>
              <a:t/>
            </a:r>
            <a:br>
              <a:rPr lang="de-DE" altLang="de-DE" sz="1200" b="1" kern="0" dirty="0" smtClean="0">
                <a:solidFill>
                  <a:srgbClr val="000000"/>
                </a:solidFill>
              </a:rPr>
            </a:br>
            <a:r>
              <a:rPr lang="de-DE" altLang="de-DE" sz="1200" b="1" kern="0" dirty="0" smtClean="0">
                <a:solidFill>
                  <a:srgbClr val="000000"/>
                </a:solidFill>
              </a:rPr>
              <a:t/>
            </a:r>
            <a:br>
              <a:rPr lang="de-DE" altLang="de-DE" sz="1200" b="1" kern="0" dirty="0" smtClean="0">
                <a:solidFill>
                  <a:srgbClr val="000000"/>
                </a:solidFill>
              </a:rPr>
            </a:br>
            <a:endParaRPr lang="de-DE" altLang="de-DE" sz="1200" b="1" kern="0" dirty="0" smtClean="0">
              <a:solidFill>
                <a:srgbClr val="000000"/>
              </a:solidFill>
            </a:endParaRPr>
          </a:p>
        </p:txBody>
      </p:sp>
      <p:sp>
        <p:nvSpPr>
          <p:cNvPr id="62" name="Textplatzhalter 76"/>
          <p:cNvSpPr>
            <a:spLocks noGrp="1"/>
          </p:cNvSpPr>
          <p:nvPr>
            <p:ph type="body" sz="quarter" idx="20"/>
          </p:nvPr>
        </p:nvSpPr>
        <p:spPr>
          <a:xfrm>
            <a:off x="514350" y="260350"/>
            <a:ext cx="5580063" cy="155575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19719 P 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Leben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Brief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 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Altersvorsorge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Konfigurator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2022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2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Z_Global_Master_June_2017_Board">
  <a:themeElements>
    <a:clrScheme name="Global_Master_June_2017">
      <a:dk1>
        <a:srgbClr val="000000"/>
      </a:dk1>
      <a:lt1>
        <a:srgbClr val="FFFFFF"/>
      </a:lt1>
      <a:dk2>
        <a:srgbClr val="49648C"/>
      </a:dk2>
      <a:lt2>
        <a:srgbClr val="D4CDCD"/>
      </a:lt2>
      <a:accent1>
        <a:srgbClr val="96DCFA"/>
      </a:accent1>
      <a:accent2>
        <a:srgbClr val="CCDD61"/>
      </a:accent2>
      <a:accent3>
        <a:srgbClr val="EECCD5"/>
      </a:accent3>
      <a:accent4>
        <a:srgbClr val="FDD25C"/>
      </a:accent4>
      <a:accent5>
        <a:srgbClr val="FF934F"/>
      </a:accent5>
      <a:accent6>
        <a:srgbClr val="C0DDBD"/>
      </a:accent6>
      <a:hlink>
        <a:srgbClr val="003781"/>
      </a:hlink>
      <a:folHlink>
        <a:srgbClr val="5A3982"/>
      </a:folHlink>
    </a:clrScheme>
    <a:fontScheme name="Allianz_Arial_20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4F2F2"/>
        </a:solidFill>
        <a:ln>
          <a:noFill/>
        </a:ln>
      </a:spPr>
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spcBef>
            <a:spcPts val="100"/>
          </a:spcBef>
          <a:spcAft>
            <a:spcPts val="100"/>
          </a:spcAft>
          <a:defRPr sz="1400" dirty="0" smtClean="0"/>
        </a:defPPr>
      </a:lstStyle>
    </a:spDef>
    <a:txDef>
      <a:spPr/>
      <a:bodyPr vert="horz" wrap="square" lIns="72000" tIns="72000" rIns="72000" bIns="72000" rtlCol="0">
        <a:spAutoFit/>
      </a:bodyPr>
      <a:lstStyle>
        <a:defPPr>
          <a:defRPr sz="1800" dirty="0" smtClean="0"/>
        </a:defPPr>
      </a:lstStyle>
    </a:txDef>
  </a:objectDefaults>
  <a:extraClrSchemeLst/>
  <a:custClrLst>
    <a:custClr name="rgb(90,83,96)">
      <a:srgbClr val="5A5360"/>
    </a:custClr>
    <a:custClr name="rgb(215,211,217)">
      <a:srgbClr val="D7D3D9"/>
    </a:custClr>
    <a:custClr name="rgb(90,57,130)">
      <a:srgbClr val="5A3982"/>
    </a:custClr>
    <a:custClr name="rgb(218,208,225)">
      <a:srgbClr val="DAD0E1"/>
    </a:custClr>
    <a:custClr name="rgb(91,93,48)">
      <a:srgbClr val="5B5D30"/>
    </a:custClr>
    <a:custClr name="rgb(212,213,200)">
      <a:srgbClr val="D4D5C8"/>
    </a:custClr>
    <a:custClr name="rgb(64,125,113)">
      <a:srgbClr val="407D71"/>
    </a:custClr>
    <a:custClr name="rgb(195,216,212)">
      <a:srgbClr val="C3D8D4"/>
    </a:custClr>
    <a:custClr name="rgb(73,100,140)">
      <a:srgbClr val="49648C"/>
    </a:custClr>
    <a:custClr name="rgb(202,212,222)">
      <a:srgbClr val="CAD4DE"/>
    </a:custClr>
    <a:custClr name="rgb(183,30,63)">
      <a:srgbClr val="B71E3F"/>
    </a:custClr>
    <a:custClr name="rgb(241,200,208)">
      <a:srgbClr val="F1C8D0"/>
    </a:custClr>
    <a:custClr name="rgb(0,125,140)">
      <a:srgbClr val="007D8C"/>
    </a:custClr>
    <a:custClr name="rgb(177,218,221)">
      <a:srgbClr val="B1DADD"/>
    </a:custClr>
    <a:custClr name="rgb(192,221,189)">
      <a:srgbClr val="C0DDBD"/>
    </a:custClr>
    <a:custClr name="rgb(223,238,222)">
      <a:srgbClr val="DFEEDE"/>
    </a:custClr>
    <a:custClr name="rgb(239,246,238)">
      <a:srgbClr val="EFF6EE"/>
    </a:custClr>
    <a:custClr name="rgb(234,207,192)">
      <a:srgbClr val="EACFC0"/>
    </a:custClr>
    <a:custClr name="rgb(243,229,223)">
      <a:srgbClr val="F3E5DF"/>
    </a:custClr>
    <a:custClr name="rgb(249,242,239)">
      <a:srgbClr val="F9F2EF"/>
    </a:custClr>
    <a:custClr name="rgb(212,205,205)">
      <a:srgbClr val="D4CDCD"/>
    </a:custClr>
    <a:custClr name="rgb(239,232,230)">
      <a:srgbClr val="EFE8E6"/>
    </a:custClr>
    <a:custClr name="rgb(248,244,242)">
      <a:srgbClr val="F8F4F2"/>
    </a:custClr>
    <a:custClr name="rgb(207,233,238)">
      <a:srgbClr val="CFE9EE"/>
    </a:custClr>
    <a:custClr name="rgb(230,244,246)">
      <a:srgbClr val="E6F4F6"/>
    </a:custClr>
    <a:custClr name="rgb(241,249,250)">
      <a:srgbClr val="F1F9FA"/>
    </a:custClr>
    <a:custClr name="rgb(235,225,191)">
      <a:srgbClr val="EBE1BF"/>
    </a:custClr>
    <a:custClr name="rgb(245,240,224)">
      <a:srgbClr val="F5F0E0"/>
    </a:custClr>
    <a:custClr name="rgb(250,247,239)">
      <a:srgbClr val="FAF7EF"/>
    </a:custClr>
    <a:custClr name="rgb(0,55,129)">
      <a:srgbClr val="003781"/>
    </a:custClr>
    <a:custClr name="rgb(238,204,213)">
      <a:srgbClr val="EECCD5"/>
    </a:custClr>
    <a:custClr name="rgb(246,229,234)">
      <a:srgbClr val="F6E5EA"/>
    </a:custClr>
    <a:custClr name="rgb(251,242,244)">
      <a:srgbClr val="FBF2F4"/>
    </a:custClr>
    <a:custClr name="rgb(219,211,189)">
      <a:srgbClr val="DBD3BD"/>
    </a:custClr>
    <a:custClr name="rgb(235,231,219)">
      <a:srgbClr val="EBE7DB"/>
    </a:custClr>
    <a:custClr name="rgb(245,243,237)">
      <a:srgbClr val="F5F3ED"/>
    </a:custClr>
    <a:custClr name="rgb(204,221,97)">
      <a:srgbClr val="CCDD61"/>
    </a:custClr>
    <a:custClr name="rgb(227,235,175)">
      <a:srgbClr val="E3EBAF"/>
    </a:custClr>
    <a:custClr name="rgb(150,220,250)">
      <a:srgbClr val="96DCFA"/>
    </a:custClr>
    <a:custClr name="rgb(193,235,251)">
      <a:srgbClr val="C1EBFB"/>
    </a:custClr>
    <a:custClr name="rgb(138,103,156)">
      <a:srgbClr val="8A679C"/>
    </a:custClr>
    <a:custClr name="rgb(225,207,234)">
      <a:srgbClr val="E1CFEA"/>
    </a:custClr>
    <a:custClr name="rgb(228,0,58)">
      <a:srgbClr val="E4003A"/>
    </a:custClr>
    <a:custClr name="rgb(247,199,195)">
      <a:srgbClr val="F7C7C3"/>
    </a:custClr>
    <a:custClr name="rgb(127,228,224)">
      <a:srgbClr val="7FE4E0"/>
    </a:custClr>
    <a:custClr name="rgb(195,232,231)">
      <a:srgbClr val="C3E8E7"/>
    </a:custClr>
    <a:custClr name="rgb(253,210,92)">
      <a:srgbClr val="FDD25C"/>
    </a:custClr>
    <a:custClr name="rgb(255,232,176)">
      <a:srgbClr val="FFE8B0"/>
    </a:custClr>
    <a:custClr name="rgb(255,147,79)">
      <a:srgbClr val="FF934F"/>
    </a:custClr>
    <a:custClr name="rgb(247,202,171)">
      <a:srgbClr val="F7CAAB"/>
    </a:custClr>
  </a:custClr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ontrol xmlns="http://schemas.microsoft.com/VisualStudio/2011/storyboarding/control">
  <Id Name="19e0966f-40cc-446e-a248-c10a673782a7" Revision="1" Stencil="System.MyShapes" StencilVersion="1.0"/>
</Control>
</file>

<file path=customXml/itemProps1.xml><?xml version="1.0" encoding="utf-8"?>
<ds:datastoreItem xmlns:ds="http://schemas.openxmlformats.org/officeDocument/2006/customXml" ds:itemID="{8D3225FD-C76F-4B0A-80B4-9CE389B8141C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AZ_Global_Master_June_2017_Board</Template>
  <TotalTime>0</TotalTime>
  <Words>1208</Words>
  <Application>Microsoft Office PowerPoint</Application>
  <PresentationFormat>Benutzerdefiniert</PresentationFormat>
  <Paragraphs>182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MS PGothic</vt:lpstr>
      <vt:lpstr>Arial</vt:lpstr>
      <vt:lpstr>Calibri</vt:lpstr>
      <vt:lpstr>Symbol</vt:lpstr>
      <vt:lpstr>Wingdings</vt:lpstr>
      <vt:lpstr>AZ_Global_Master_June_2017_Board</vt:lpstr>
      <vt:lpstr>P Leben-AKTIONEN Altersvorsorge Konfigurator 2022</vt:lpstr>
      <vt:lpstr>3 Themen unter dem Dach der Altersvorsorge Wie funktioniert der AV-Konfigurator?</vt:lpstr>
      <vt:lpstr>Passgenaue Zielgruppen zu den drei Altersvorsorge-Themen</vt:lpstr>
      <vt:lpstr>PowerPoint-Präsentation</vt:lpstr>
      <vt:lpstr>So funktioniert die 3. Staffel</vt:lpstr>
      <vt:lpstr>So funktioniert die 3. Staffel</vt:lpstr>
      <vt:lpstr>Neu (testfeld): Nur aNgewählte Kunden aus Staffel 3 erhalten einen Brief!</vt:lpstr>
      <vt:lpstr>So punkten Sie  im Kundengespräch zur 3. Staffel </vt:lpstr>
      <vt:lpstr>Staffel 3: Ergänzung Altersvorsorge</vt:lpstr>
      <vt:lpstr>Informationen zum Datenschutz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2020-04-21T11:02:33Z</dcterms:created>
  <dcterms:modified xsi:type="dcterms:W3CDTF">2022-07-13T14:29:11Z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MSIP_Label_863bc15e-e7bf-41c1-bdb3-03882d8a2e2c_Enabled">
    <vt:lpwstr>true</vt:lpwstr>
  </property>
  <property fmtid="{D5CDD505-2E9C-101B-9397-08002B2CF9AE}" pid="4" name="MSIP_Label_863bc15e-e7bf-41c1-bdb3-03882d8a2e2c_SetDate">
    <vt:lpwstr>2022-07-13T14:29:10Z</vt:lpwstr>
  </property>
  <property fmtid="{D5CDD505-2E9C-101B-9397-08002B2CF9AE}" pid="5" name="MSIP_Label_863bc15e-e7bf-41c1-bdb3-03882d8a2e2c_Method">
    <vt:lpwstr>Privileged</vt:lpwstr>
  </property>
  <property fmtid="{D5CDD505-2E9C-101B-9397-08002B2CF9AE}" pid="6" name="MSIP_Label_863bc15e-e7bf-41c1-bdb3-03882d8a2e2c_Name">
    <vt:lpwstr>863bc15e-e7bf-41c1-bdb3-03882d8a2e2c</vt:lpwstr>
  </property>
  <property fmtid="{D5CDD505-2E9C-101B-9397-08002B2CF9AE}" pid="7" name="MSIP_Label_863bc15e-e7bf-41c1-bdb3-03882d8a2e2c_SiteId">
    <vt:lpwstr>6e06e42d-6925-47c6-b9e7-9581c7ca302a</vt:lpwstr>
  </property>
  <property fmtid="{D5CDD505-2E9C-101B-9397-08002B2CF9AE}" pid="8" name="MSIP_Label_863bc15e-e7bf-41c1-bdb3-03882d8a2e2c_ActionId">
    <vt:lpwstr>cf56c345-eb9b-4e5f-9b9f-c791b0abbf19</vt:lpwstr>
  </property>
  <property fmtid="{D5CDD505-2E9C-101B-9397-08002B2CF9AE}" pid="9" name="MSIP_Label_863bc15e-e7bf-41c1-bdb3-03882d8a2e2c_ContentBits">
    <vt:lpwstr>1</vt:lpwstr>
  </property>
</Properties>
</file>